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handoutMasterIdLst>
    <p:handoutMasterId r:id="rId20"/>
  </p:handoutMasterIdLst>
  <p:sldIdLst>
    <p:sldId id="256" r:id="rId2"/>
    <p:sldId id="263" r:id="rId3"/>
    <p:sldId id="280" r:id="rId4"/>
    <p:sldId id="282" r:id="rId5"/>
    <p:sldId id="283" r:id="rId6"/>
    <p:sldId id="295" r:id="rId7"/>
    <p:sldId id="284" r:id="rId8"/>
    <p:sldId id="285" r:id="rId9"/>
    <p:sldId id="286" r:id="rId10"/>
    <p:sldId id="287" r:id="rId11"/>
    <p:sldId id="288" r:id="rId12"/>
    <p:sldId id="289" r:id="rId13"/>
    <p:sldId id="293" r:id="rId14"/>
    <p:sldId id="290" r:id="rId15"/>
    <p:sldId id="296" r:id="rId16"/>
    <p:sldId id="291" r:id="rId17"/>
    <p:sldId id="292" r:id="rId1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1pPr>
    <a:lvl2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2pPr>
    <a:lvl3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3pPr>
    <a:lvl4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4pPr>
    <a:lvl5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5pPr>
    <a:lvl6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6pPr>
    <a:lvl7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7pPr>
    <a:lvl8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8pPr>
    <a:lvl9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EA71E91-DAF5-5DC2-34C9-C17897E24033}" name="Sara Carlisle" initials="SC" userId="S::SCarlisle@alliant.com::3adb9854-159b-48e3-b3b7-9ee28104217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 Carlisle" initials="SC" lastIdx="1" clrIdx="0">
    <p:extLst>
      <p:ext uri="{19B8F6BF-5375-455C-9EA6-DF929625EA0E}">
        <p15:presenceInfo xmlns:p15="http://schemas.microsoft.com/office/powerpoint/2012/main" userId="S-1-5-21-1060284298-1770027372-682003330-790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536773"/>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536773"/>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76672"/>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254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noFill/>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25400" cap="flat">
              <a:solidFill>
                <a:srgbClr val="CB297B"/>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73333" autoAdjust="0"/>
  </p:normalViewPr>
  <p:slideViewPr>
    <p:cSldViewPr snapToGrid="0">
      <p:cViewPr varScale="1">
        <p:scale>
          <a:sx n="47" d="100"/>
          <a:sy n="47" d="100"/>
        </p:scale>
        <p:origin x="1260" y="52"/>
      </p:cViewPr>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p:cViewPr varScale="1">
        <p:scale>
          <a:sx n="87" d="100"/>
          <a:sy n="87" d="100"/>
        </p:scale>
        <p:origin x="384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DF9B02-2D2C-4052-91B2-1EBA06D8938F}" type="doc">
      <dgm:prSet loTypeId="urn:microsoft.com/office/officeart/2005/8/layout/hProcess11" loCatId="process" qsTypeId="urn:microsoft.com/office/officeart/2005/8/quickstyle/simple1" qsCatId="simple" csTypeId="urn:microsoft.com/office/officeart/2005/8/colors/accent1_2" csCatId="accent1" phldr="1"/>
      <dgm:spPr/>
    </dgm:pt>
    <dgm:pt modelId="{54C84582-51EC-42D1-8C78-AAB34015D90E}">
      <dgm:prSet phldrT="[Text]"/>
      <dgm:spPr/>
      <dgm:t>
        <a:bodyPr/>
        <a:lstStyle/>
        <a:p>
          <a:r>
            <a:rPr lang="en-US" dirty="0">
              <a:latin typeface="Calibri" panose="020F0502020204030204" pitchFamily="34" charset="0"/>
            </a:rPr>
            <a:t>Applications due 11/1</a:t>
          </a:r>
        </a:p>
      </dgm:t>
    </dgm:pt>
    <dgm:pt modelId="{71857F5F-58D3-4F00-A2BC-D73BFC9C654E}" type="parTrans" cxnId="{4AEE2906-5CC4-4380-9D9B-239BCDE19067}">
      <dgm:prSet/>
      <dgm:spPr/>
      <dgm:t>
        <a:bodyPr/>
        <a:lstStyle/>
        <a:p>
          <a:endParaRPr lang="en-US"/>
        </a:p>
      </dgm:t>
    </dgm:pt>
    <dgm:pt modelId="{18914CCD-31C6-49D2-A942-1860CA090FF4}" type="sibTrans" cxnId="{4AEE2906-5CC4-4380-9D9B-239BCDE19067}">
      <dgm:prSet/>
      <dgm:spPr/>
      <dgm:t>
        <a:bodyPr/>
        <a:lstStyle/>
        <a:p>
          <a:endParaRPr lang="en-US"/>
        </a:p>
      </dgm:t>
    </dgm:pt>
    <dgm:pt modelId="{933C3A0C-3530-4AAA-A4CB-939927791A41}">
      <dgm:prSet phldrT="[Text]"/>
      <dgm:spPr/>
      <dgm:t>
        <a:bodyPr/>
        <a:lstStyle/>
        <a:p>
          <a:r>
            <a:rPr lang="en-US" dirty="0">
              <a:latin typeface="Calibri" panose="020F0502020204030204" pitchFamily="34" charset="0"/>
            </a:rPr>
            <a:t>Penalty applies 11/15</a:t>
          </a:r>
        </a:p>
      </dgm:t>
    </dgm:pt>
    <dgm:pt modelId="{BD4C3215-F2BB-4CCA-B88A-1B738D9F7B5C}" type="parTrans" cxnId="{4308AA46-2104-4021-907E-16F5A689AD3A}">
      <dgm:prSet/>
      <dgm:spPr/>
      <dgm:t>
        <a:bodyPr/>
        <a:lstStyle/>
        <a:p>
          <a:endParaRPr lang="en-US"/>
        </a:p>
      </dgm:t>
    </dgm:pt>
    <dgm:pt modelId="{8D7B32A7-6D16-42A8-A44D-C05CFAE07608}" type="sibTrans" cxnId="{4308AA46-2104-4021-907E-16F5A689AD3A}">
      <dgm:prSet/>
      <dgm:spPr/>
      <dgm:t>
        <a:bodyPr/>
        <a:lstStyle/>
        <a:p>
          <a:endParaRPr lang="en-US"/>
        </a:p>
      </dgm:t>
    </dgm:pt>
    <dgm:pt modelId="{B9B74212-00F2-4279-82AC-EEF03C74BF81}">
      <dgm:prSet phldrT="[Text]"/>
      <dgm:spPr/>
      <dgm:t>
        <a:bodyPr/>
        <a:lstStyle/>
        <a:p>
          <a:pPr>
            <a:spcAft>
              <a:spcPts val="0"/>
            </a:spcAft>
          </a:pPr>
          <a:r>
            <a:rPr lang="en-US" dirty="0">
              <a:latin typeface="Calibri" panose="020F0502020204030204" pitchFamily="34" charset="0"/>
            </a:rPr>
            <a:t>Renewal Packets</a:t>
          </a:r>
        </a:p>
        <a:p>
          <a:pPr>
            <a:spcAft>
              <a:spcPts val="0"/>
            </a:spcAft>
          </a:pPr>
          <a:r>
            <a:rPr lang="en-US" dirty="0">
              <a:latin typeface="Calibri" panose="020F0502020204030204" pitchFamily="34" charset="0"/>
            </a:rPr>
            <a:t>Beginning of September</a:t>
          </a:r>
        </a:p>
      </dgm:t>
    </dgm:pt>
    <dgm:pt modelId="{54C5F26C-F856-4FEC-8C11-3A6DD20B82D0}" type="parTrans" cxnId="{465B5180-38E3-4B8B-9A10-F0A6D0BE3AE8}">
      <dgm:prSet/>
      <dgm:spPr/>
      <dgm:t>
        <a:bodyPr/>
        <a:lstStyle/>
        <a:p>
          <a:endParaRPr lang="en-US"/>
        </a:p>
      </dgm:t>
    </dgm:pt>
    <dgm:pt modelId="{3C7FD850-68F9-4CA4-BBF2-8032A40BBEFC}" type="sibTrans" cxnId="{465B5180-38E3-4B8B-9A10-F0A6D0BE3AE8}">
      <dgm:prSet/>
      <dgm:spPr/>
      <dgm:t>
        <a:bodyPr/>
        <a:lstStyle/>
        <a:p>
          <a:endParaRPr lang="en-US"/>
        </a:p>
      </dgm:t>
    </dgm:pt>
    <dgm:pt modelId="{B3BE821B-0065-4CAD-826B-F138A5294F85}" type="pres">
      <dgm:prSet presAssocID="{D4DF9B02-2D2C-4052-91B2-1EBA06D8938F}" presName="Name0" presStyleCnt="0">
        <dgm:presLayoutVars>
          <dgm:dir/>
          <dgm:resizeHandles val="exact"/>
        </dgm:presLayoutVars>
      </dgm:prSet>
      <dgm:spPr/>
    </dgm:pt>
    <dgm:pt modelId="{C74DED82-5BF9-40E2-9414-6102BD12F17E}" type="pres">
      <dgm:prSet presAssocID="{D4DF9B02-2D2C-4052-91B2-1EBA06D8938F}" presName="arrow" presStyleLbl="bgShp" presStyleIdx="0" presStyleCnt="1" custLinFactNeighborY="-1380"/>
      <dgm:spPr/>
    </dgm:pt>
    <dgm:pt modelId="{A91D468D-9A10-4DDB-A501-6D477D4CCCF9}" type="pres">
      <dgm:prSet presAssocID="{D4DF9B02-2D2C-4052-91B2-1EBA06D8938F}" presName="points" presStyleCnt="0"/>
      <dgm:spPr/>
    </dgm:pt>
    <dgm:pt modelId="{E45E1834-406D-4441-B8AC-EDE216D2D375}" type="pres">
      <dgm:prSet presAssocID="{B9B74212-00F2-4279-82AC-EEF03C74BF81}" presName="compositeA" presStyleCnt="0"/>
      <dgm:spPr/>
    </dgm:pt>
    <dgm:pt modelId="{845E7141-BFB1-44F0-9326-F3165DC3A80F}" type="pres">
      <dgm:prSet presAssocID="{B9B74212-00F2-4279-82AC-EEF03C74BF81}" presName="textA" presStyleLbl="revTx" presStyleIdx="0" presStyleCnt="3" custLinFactNeighborY="11662">
        <dgm:presLayoutVars>
          <dgm:bulletEnabled val="1"/>
        </dgm:presLayoutVars>
      </dgm:prSet>
      <dgm:spPr/>
    </dgm:pt>
    <dgm:pt modelId="{412E38A8-EDD3-4594-9F86-DECEE7F87674}" type="pres">
      <dgm:prSet presAssocID="{B9B74212-00F2-4279-82AC-EEF03C74BF81}" presName="circleA" presStyleLbl="node1" presStyleIdx="0" presStyleCnt="3"/>
      <dgm:spPr/>
    </dgm:pt>
    <dgm:pt modelId="{E7AFFE31-94F0-469D-9945-3EEF5EF01DBE}" type="pres">
      <dgm:prSet presAssocID="{B9B74212-00F2-4279-82AC-EEF03C74BF81}" presName="spaceA" presStyleCnt="0"/>
      <dgm:spPr/>
    </dgm:pt>
    <dgm:pt modelId="{E75101C4-29AD-46E2-8FA6-D1BAB1B5A0BE}" type="pres">
      <dgm:prSet presAssocID="{3C7FD850-68F9-4CA4-BBF2-8032A40BBEFC}" presName="space" presStyleCnt="0"/>
      <dgm:spPr/>
    </dgm:pt>
    <dgm:pt modelId="{73950DE4-9F98-4B0B-B100-5B3DBBF8B8BA}" type="pres">
      <dgm:prSet presAssocID="{54C84582-51EC-42D1-8C78-AAB34015D90E}" presName="compositeB" presStyleCnt="0"/>
      <dgm:spPr/>
    </dgm:pt>
    <dgm:pt modelId="{1C8DDC5B-5CA5-4440-B4A9-44BF2D9715E4}" type="pres">
      <dgm:prSet presAssocID="{54C84582-51EC-42D1-8C78-AAB34015D90E}" presName="textB" presStyleLbl="revTx" presStyleIdx="1" presStyleCnt="3" custLinFactY="-6765" custLinFactNeighborX="-1105" custLinFactNeighborY="-100000">
        <dgm:presLayoutVars>
          <dgm:bulletEnabled val="1"/>
        </dgm:presLayoutVars>
      </dgm:prSet>
      <dgm:spPr/>
    </dgm:pt>
    <dgm:pt modelId="{5A689D74-F227-4E04-8690-DAF1B050ED82}" type="pres">
      <dgm:prSet presAssocID="{54C84582-51EC-42D1-8C78-AAB34015D90E}" presName="circleB" presStyleLbl="node1" presStyleIdx="1" presStyleCnt="3"/>
      <dgm:spPr/>
    </dgm:pt>
    <dgm:pt modelId="{69A32C34-6B6E-4B49-9EDB-0931A0F87012}" type="pres">
      <dgm:prSet presAssocID="{54C84582-51EC-42D1-8C78-AAB34015D90E}" presName="spaceB" presStyleCnt="0"/>
      <dgm:spPr/>
    </dgm:pt>
    <dgm:pt modelId="{EABA7006-F8B3-4738-877E-BC96D00B4635}" type="pres">
      <dgm:prSet presAssocID="{18914CCD-31C6-49D2-A942-1860CA090FF4}" presName="space" presStyleCnt="0"/>
      <dgm:spPr/>
    </dgm:pt>
    <dgm:pt modelId="{F019A83D-858A-4FD1-8AD2-7D28E2F8CF62}" type="pres">
      <dgm:prSet presAssocID="{933C3A0C-3530-4AAA-A4CB-939927791A41}" presName="compositeA" presStyleCnt="0"/>
      <dgm:spPr/>
    </dgm:pt>
    <dgm:pt modelId="{31AB171C-18A5-45E7-99DE-9775CAFD8CEE}" type="pres">
      <dgm:prSet presAssocID="{933C3A0C-3530-4AAA-A4CB-939927791A41}" presName="textA" presStyleLbl="revTx" presStyleIdx="2" presStyleCnt="3" custLinFactY="27883" custLinFactNeighborX="1658" custLinFactNeighborY="100000">
        <dgm:presLayoutVars>
          <dgm:bulletEnabled val="1"/>
        </dgm:presLayoutVars>
      </dgm:prSet>
      <dgm:spPr/>
    </dgm:pt>
    <dgm:pt modelId="{3C44B7DA-5C7A-4F5C-9711-F014AF48FFBF}" type="pres">
      <dgm:prSet presAssocID="{933C3A0C-3530-4AAA-A4CB-939927791A41}" presName="circleA" presStyleLbl="node1" presStyleIdx="2" presStyleCnt="3"/>
      <dgm:spPr>
        <a:solidFill>
          <a:srgbClr val="FF0000"/>
        </a:solidFill>
      </dgm:spPr>
    </dgm:pt>
    <dgm:pt modelId="{AD4FCA71-7201-441D-806E-B163DD236D43}" type="pres">
      <dgm:prSet presAssocID="{933C3A0C-3530-4AAA-A4CB-939927791A41}" presName="spaceA" presStyleCnt="0"/>
      <dgm:spPr/>
    </dgm:pt>
  </dgm:ptLst>
  <dgm:cxnLst>
    <dgm:cxn modelId="{4AEE2906-5CC4-4380-9D9B-239BCDE19067}" srcId="{D4DF9B02-2D2C-4052-91B2-1EBA06D8938F}" destId="{54C84582-51EC-42D1-8C78-AAB34015D90E}" srcOrd="1" destOrd="0" parTransId="{71857F5F-58D3-4F00-A2BC-D73BFC9C654E}" sibTransId="{18914CCD-31C6-49D2-A942-1860CA090FF4}"/>
    <dgm:cxn modelId="{75E46165-5DC8-423A-9E66-4C1133365CC7}" type="presOf" srcId="{933C3A0C-3530-4AAA-A4CB-939927791A41}" destId="{31AB171C-18A5-45E7-99DE-9775CAFD8CEE}" srcOrd="0" destOrd="0" presId="urn:microsoft.com/office/officeart/2005/8/layout/hProcess11"/>
    <dgm:cxn modelId="{4308AA46-2104-4021-907E-16F5A689AD3A}" srcId="{D4DF9B02-2D2C-4052-91B2-1EBA06D8938F}" destId="{933C3A0C-3530-4AAA-A4CB-939927791A41}" srcOrd="2" destOrd="0" parTransId="{BD4C3215-F2BB-4CCA-B88A-1B738D9F7B5C}" sibTransId="{8D7B32A7-6D16-42A8-A44D-C05CFAE07608}"/>
    <dgm:cxn modelId="{465B5180-38E3-4B8B-9A10-F0A6D0BE3AE8}" srcId="{D4DF9B02-2D2C-4052-91B2-1EBA06D8938F}" destId="{B9B74212-00F2-4279-82AC-EEF03C74BF81}" srcOrd="0" destOrd="0" parTransId="{54C5F26C-F856-4FEC-8C11-3A6DD20B82D0}" sibTransId="{3C7FD850-68F9-4CA4-BBF2-8032A40BBEFC}"/>
    <dgm:cxn modelId="{B731EA8A-540D-49C5-996D-AD8B4CEAA940}" type="presOf" srcId="{D4DF9B02-2D2C-4052-91B2-1EBA06D8938F}" destId="{B3BE821B-0065-4CAD-826B-F138A5294F85}" srcOrd="0" destOrd="0" presId="urn:microsoft.com/office/officeart/2005/8/layout/hProcess11"/>
    <dgm:cxn modelId="{91AD0EBA-A256-4D23-A8CB-EEB49B6F9D62}" type="presOf" srcId="{B9B74212-00F2-4279-82AC-EEF03C74BF81}" destId="{845E7141-BFB1-44F0-9326-F3165DC3A80F}" srcOrd="0" destOrd="0" presId="urn:microsoft.com/office/officeart/2005/8/layout/hProcess11"/>
    <dgm:cxn modelId="{D2A4A2EC-2231-4A0F-ACD6-98AD3D8FE719}" type="presOf" srcId="{54C84582-51EC-42D1-8C78-AAB34015D90E}" destId="{1C8DDC5B-5CA5-4440-B4A9-44BF2D9715E4}" srcOrd="0" destOrd="0" presId="urn:microsoft.com/office/officeart/2005/8/layout/hProcess11"/>
    <dgm:cxn modelId="{D7D06248-D488-435C-B71E-E8440D92B40F}" type="presParOf" srcId="{B3BE821B-0065-4CAD-826B-F138A5294F85}" destId="{C74DED82-5BF9-40E2-9414-6102BD12F17E}" srcOrd="0" destOrd="0" presId="urn:microsoft.com/office/officeart/2005/8/layout/hProcess11"/>
    <dgm:cxn modelId="{6AF4BC75-ED19-404D-8AEE-C8A8E79FCC95}" type="presParOf" srcId="{B3BE821B-0065-4CAD-826B-F138A5294F85}" destId="{A91D468D-9A10-4DDB-A501-6D477D4CCCF9}" srcOrd="1" destOrd="0" presId="urn:microsoft.com/office/officeart/2005/8/layout/hProcess11"/>
    <dgm:cxn modelId="{5C72DDBD-41B8-4C95-B21E-53490FB98E24}" type="presParOf" srcId="{A91D468D-9A10-4DDB-A501-6D477D4CCCF9}" destId="{E45E1834-406D-4441-B8AC-EDE216D2D375}" srcOrd="0" destOrd="0" presId="urn:microsoft.com/office/officeart/2005/8/layout/hProcess11"/>
    <dgm:cxn modelId="{B5D328A1-DA08-4063-B303-8CCDA71FD402}" type="presParOf" srcId="{E45E1834-406D-4441-B8AC-EDE216D2D375}" destId="{845E7141-BFB1-44F0-9326-F3165DC3A80F}" srcOrd="0" destOrd="0" presId="urn:microsoft.com/office/officeart/2005/8/layout/hProcess11"/>
    <dgm:cxn modelId="{59BEF173-FCFF-4D25-AE75-A0E80A168075}" type="presParOf" srcId="{E45E1834-406D-4441-B8AC-EDE216D2D375}" destId="{412E38A8-EDD3-4594-9F86-DECEE7F87674}" srcOrd="1" destOrd="0" presId="urn:microsoft.com/office/officeart/2005/8/layout/hProcess11"/>
    <dgm:cxn modelId="{533E9D54-80B7-4881-BEA6-A6A49673ADA2}" type="presParOf" srcId="{E45E1834-406D-4441-B8AC-EDE216D2D375}" destId="{E7AFFE31-94F0-469D-9945-3EEF5EF01DBE}" srcOrd="2" destOrd="0" presId="urn:microsoft.com/office/officeart/2005/8/layout/hProcess11"/>
    <dgm:cxn modelId="{1E87041F-EA62-434E-915D-2A0D824CAD8A}" type="presParOf" srcId="{A91D468D-9A10-4DDB-A501-6D477D4CCCF9}" destId="{E75101C4-29AD-46E2-8FA6-D1BAB1B5A0BE}" srcOrd="1" destOrd="0" presId="urn:microsoft.com/office/officeart/2005/8/layout/hProcess11"/>
    <dgm:cxn modelId="{CB1484E7-FCAD-4BC6-87E3-5E735B9B289E}" type="presParOf" srcId="{A91D468D-9A10-4DDB-A501-6D477D4CCCF9}" destId="{73950DE4-9F98-4B0B-B100-5B3DBBF8B8BA}" srcOrd="2" destOrd="0" presId="urn:microsoft.com/office/officeart/2005/8/layout/hProcess11"/>
    <dgm:cxn modelId="{16D5AE07-5568-4E49-90EB-106137406E04}" type="presParOf" srcId="{73950DE4-9F98-4B0B-B100-5B3DBBF8B8BA}" destId="{1C8DDC5B-5CA5-4440-B4A9-44BF2D9715E4}" srcOrd="0" destOrd="0" presId="urn:microsoft.com/office/officeart/2005/8/layout/hProcess11"/>
    <dgm:cxn modelId="{16562535-2691-49DE-AE8F-09C7944AECB1}" type="presParOf" srcId="{73950DE4-9F98-4B0B-B100-5B3DBBF8B8BA}" destId="{5A689D74-F227-4E04-8690-DAF1B050ED82}" srcOrd="1" destOrd="0" presId="urn:microsoft.com/office/officeart/2005/8/layout/hProcess11"/>
    <dgm:cxn modelId="{54E32F8B-1A89-49EB-A627-4CDEE084FD56}" type="presParOf" srcId="{73950DE4-9F98-4B0B-B100-5B3DBBF8B8BA}" destId="{69A32C34-6B6E-4B49-9EDB-0931A0F87012}" srcOrd="2" destOrd="0" presId="urn:microsoft.com/office/officeart/2005/8/layout/hProcess11"/>
    <dgm:cxn modelId="{A148ED30-2620-4226-8ADD-1B1587A13580}" type="presParOf" srcId="{A91D468D-9A10-4DDB-A501-6D477D4CCCF9}" destId="{EABA7006-F8B3-4738-877E-BC96D00B4635}" srcOrd="3" destOrd="0" presId="urn:microsoft.com/office/officeart/2005/8/layout/hProcess11"/>
    <dgm:cxn modelId="{85755CBC-2BCB-4B5A-8D90-419DDD0EF5AE}" type="presParOf" srcId="{A91D468D-9A10-4DDB-A501-6D477D4CCCF9}" destId="{F019A83D-858A-4FD1-8AD2-7D28E2F8CF62}" srcOrd="4" destOrd="0" presId="urn:microsoft.com/office/officeart/2005/8/layout/hProcess11"/>
    <dgm:cxn modelId="{D3CA5C4F-89C3-455A-BDC7-478A32BAEA80}" type="presParOf" srcId="{F019A83D-858A-4FD1-8AD2-7D28E2F8CF62}" destId="{31AB171C-18A5-45E7-99DE-9775CAFD8CEE}" srcOrd="0" destOrd="0" presId="urn:microsoft.com/office/officeart/2005/8/layout/hProcess11"/>
    <dgm:cxn modelId="{3C44CEEB-4ECB-4FE7-9B10-06CA733CC9B2}" type="presParOf" srcId="{F019A83D-858A-4FD1-8AD2-7D28E2F8CF62}" destId="{3C44B7DA-5C7A-4F5C-9711-F014AF48FFBF}" srcOrd="1" destOrd="0" presId="urn:microsoft.com/office/officeart/2005/8/layout/hProcess11"/>
    <dgm:cxn modelId="{A7E4B901-14D5-4F18-AE06-F7EC7D1855DF}" type="presParOf" srcId="{F019A83D-858A-4FD1-8AD2-7D28E2F8CF62}" destId="{AD4FCA71-7201-441D-806E-B163DD236D43}" srcOrd="2" destOrd="0" presId="urn:microsoft.com/office/officeart/2005/8/layout/hProcess1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4DED82-5BF9-40E2-9414-6102BD12F17E}">
      <dsp:nvSpPr>
        <dsp:cNvPr id="0" name=""/>
        <dsp:cNvSpPr/>
      </dsp:nvSpPr>
      <dsp:spPr>
        <a:xfrm>
          <a:off x="0" y="1608357"/>
          <a:ext cx="9354064" cy="2184674"/>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5E7141-BFB1-44F0-9326-F3165DC3A80F}">
      <dsp:nvSpPr>
        <dsp:cNvPr id="0" name=""/>
        <dsp:cNvSpPr/>
      </dsp:nvSpPr>
      <dsp:spPr>
        <a:xfrm>
          <a:off x="4110" y="254776"/>
          <a:ext cx="2713043" cy="2184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b" anchorCtr="0">
          <a:noAutofit/>
        </a:bodyPr>
        <a:lstStyle/>
        <a:p>
          <a:pPr marL="0" lvl="0" indent="0" algn="ctr" defTabSz="1377950">
            <a:lnSpc>
              <a:spcPct val="90000"/>
            </a:lnSpc>
            <a:spcBef>
              <a:spcPct val="0"/>
            </a:spcBef>
            <a:spcAft>
              <a:spcPts val="0"/>
            </a:spcAft>
            <a:buNone/>
          </a:pPr>
          <a:r>
            <a:rPr lang="en-US" sz="3100" kern="1200" dirty="0">
              <a:latin typeface="Calibri" panose="020F0502020204030204" pitchFamily="34" charset="0"/>
            </a:rPr>
            <a:t>Renewal Packets</a:t>
          </a:r>
        </a:p>
        <a:p>
          <a:pPr marL="0" lvl="0" indent="0" algn="ctr" defTabSz="1377950">
            <a:lnSpc>
              <a:spcPct val="90000"/>
            </a:lnSpc>
            <a:spcBef>
              <a:spcPct val="0"/>
            </a:spcBef>
            <a:spcAft>
              <a:spcPts val="0"/>
            </a:spcAft>
            <a:buNone/>
          </a:pPr>
          <a:r>
            <a:rPr lang="en-US" sz="3100" kern="1200" dirty="0">
              <a:latin typeface="Calibri" panose="020F0502020204030204" pitchFamily="34" charset="0"/>
            </a:rPr>
            <a:t>Beginning of September</a:t>
          </a:r>
        </a:p>
      </dsp:txBody>
      <dsp:txXfrm>
        <a:off x="4110" y="254776"/>
        <a:ext cx="2713043" cy="2184674"/>
      </dsp:txXfrm>
    </dsp:sp>
    <dsp:sp modelId="{412E38A8-EDD3-4594-9F86-DECEE7F87674}">
      <dsp:nvSpPr>
        <dsp:cNvPr id="0" name=""/>
        <dsp:cNvSpPr/>
      </dsp:nvSpPr>
      <dsp:spPr>
        <a:xfrm>
          <a:off x="1087548" y="2457759"/>
          <a:ext cx="546168" cy="5461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8DDC5B-5CA5-4440-B4A9-44BF2D9715E4}">
      <dsp:nvSpPr>
        <dsp:cNvPr id="0" name=""/>
        <dsp:cNvSpPr/>
      </dsp:nvSpPr>
      <dsp:spPr>
        <a:xfrm>
          <a:off x="2822827" y="944544"/>
          <a:ext cx="2713043" cy="2184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t" anchorCtr="0">
          <a:noAutofit/>
        </a:bodyPr>
        <a:lstStyle/>
        <a:p>
          <a:pPr marL="0" lvl="0" indent="0" algn="ctr" defTabSz="1377950">
            <a:lnSpc>
              <a:spcPct val="90000"/>
            </a:lnSpc>
            <a:spcBef>
              <a:spcPct val="0"/>
            </a:spcBef>
            <a:spcAft>
              <a:spcPct val="35000"/>
            </a:spcAft>
            <a:buNone/>
          </a:pPr>
          <a:r>
            <a:rPr lang="en-US" sz="3100" kern="1200" dirty="0">
              <a:latin typeface="Calibri" panose="020F0502020204030204" pitchFamily="34" charset="0"/>
            </a:rPr>
            <a:t>Applications due 11/1</a:t>
          </a:r>
        </a:p>
      </dsp:txBody>
      <dsp:txXfrm>
        <a:off x="2822827" y="944544"/>
        <a:ext cx="2713043" cy="2184674"/>
      </dsp:txXfrm>
    </dsp:sp>
    <dsp:sp modelId="{5A689D74-F227-4E04-8690-DAF1B050ED82}">
      <dsp:nvSpPr>
        <dsp:cNvPr id="0" name=""/>
        <dsp:cNvSpPr/>
      </dsp:nvSpPr>
      <dsp:spPr>
        <a:xfrm>
          <a:off x="3936244" y="2457759"/>
          <a:ext cx="546168" cy="5461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AB171C-18A5-45E7-99DE-9775CAFD8CEE}">
      <dsp:nvSpPr>
        <dsp:cNvPr id="0" name=""/>
        <dsp:cNvSpPr/>
      </dsp:nvSpPr>
      <dsp:spPr>
        <a:xfrm>
          <a:off x="5746485" y="2793827"/>
          <a:ext cx="2713043" cy="2184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b" anchorCtr="0">
          <a:noAutofit/>
        </a:bodyPr>
        <a:lstStyle/>
        <a:p>
          <a:pPr marL="0" lvl="0" indent="0" algn="ctr" defTabSz="1377950">
            <a:lnSpc>
              <a:spcPct val="90000"/>
            </a:lnSpc>
            <a:spcBef>
              <a:spcPct val="0"/>
            </a:spcBef>
            <a:spcAft>
              <a:spcPct val="35000"/>
            </a:spcAft>
            <a:buNone/>
          </a:pPr>
          <a:r>
            <a:rPr lang="en-US" sz="3100" kern="1200" dirty="0">
              <a:latin typeface="Calibri" panose="020F0502020204030204" pitchFamily="34" charset="0"/>
            </a:rPr>
            <a:t>Penalty applies 11/15</a:t>
          </a:r>
        </a:p>
      </dsp:txBody>
      <dsp:txXfrm>
        <a:off x="5746485" y="2793827"/>
        <a:ext cx="2713043" cy="2184674"/>
      </dsp:txXfrm>
    </dsp:sp>
    <dsp:sp modelId="{3C44B7DA-5C7A-4F5C-9711-F014AF48FFBF}">
      <dsp:nvSpPr>
        <dsp:cNvPr id="0" name=""/>
        <dsp:cNvSpPr/>
      </dsp:nvSpPr>
      <dsp:spPr>
        <a:xfrm>
          <a:off x="6784940" y="2457759"/>
          <a:ext cx="546168" cy="546168"/>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97E01F8-22A7-2A68-CED9-C78C107A285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3929383-B130-1003-0DCD-D76285D64F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44591-748C-4EA3-A727-9C44DD678532}" type="datetimeFigureOut">
              <a:rPr lang="en-US" smtClean="0"/>
              <a:t>9/20/2024</a:t>
            </a:fld>
            <a:endParaRPr lang="en-US"/>
          </a:p>
        </p:txBody>
      </p:sp>
      <p:sp>
        <p:nvSpPr>
          <p:cNvPr id="4" name="Footer Placeholder 3">
            <a:extLst>
              <a:ext uri="{FF2B5EF4-FFF2-40B4-BE49-F238E27FC236}">
                <a16:creationId xmlns:a16="http://schemas.microsoft.com/office/drawing/2014/main" id="{2EEA0808-A9BE-2C01-E03A-010CBFDAD83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8CBCDD5-F396-5B8D-92B3-54EEAD8BE50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7315BB-5BE2-4D59-8239-EF88FBF6A5A6}" type="slidenum">
              <a:rPr lang="en-US" smtClean="0"/>
              <a:t>‹#›</a:t>
            </a:fld>
            <a:endParaRPr lang="en-US"/>
          </a:p>
        </p:txBody>
      </p:sp>
    </p:spTree>
    <p:extLst>
      <p:ext uri="{BB962C8B-B14F-4D97-AF65-F5344CB8AC3E}">
        <p14:creationId xmlns:p14="http://schemas.microsoft.com/office/powerpoint/2010/main" val="9613402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284691871"/>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a:t>Todays’ agenda consists of discussing renewal packet</a:t>
            </a:r>
            <a:r>
              <a:rPr lang="en-US" baseline="0" dirty="0"/>
              <a:t> along with applicable attachments, </a:t>
            </a:r>
            <a:r>
              <a:rPr lang="en-US" baseline="0" dirty="0" err="1"/>
              <a:t>AliantConnect</a:t>
            </a:r>
            <a:r>
              <a:rPr lang="en-US" baseline="0" dirty="0"/>
              <a:t>, the renewal timeline and when it’s due to PRISM</a:t>
            </a:r>
            <a:endParaRPr lang="en-US" dirty="0"/>
          </a:p>
          <a:p>
            <a:endParaRPr lang="en-US" dirty="0"/>
          </a:p>
        </p:txBody>
      </p:sp>
    </p:spTree>
    <p:extLst>
      <p:ext uri="{BB962C8B-B14F-4D97-AF65-F5344CB8AC3E}">
        <p14:creationId xmlns:p14="http://schemas.microsoft.com/office/powerpoint/2010/main" val="19126012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53320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Renewal</a:t>
            </a:r>
            <a:r>
              <a:rPr lang="en-US" baseline="0" dirty="0"/>
              <a:t> Timeline Policy Statement outlines important deadlines for the Property Program.</a:t>
            </a:r>
          </a:p>
          <a:p>
            <a:endParaRPr lang="en-US" dirty="0"/>
          </a:p>
          <a:p>
            <a:r>
              <a:rPr lang="en-US" dirty="0"/>
              <a:t>Renewal Updates</a:t>
            </a:r>
            <a:r>
              <a:rPr lang="en-US" baseline="0" dirty="0"/>
              <a:t> are due Thursday, November 1</a:t>
            </a:r>
            <a:r>
              <a:rPr lang="en-US" baseline="30000" dirty="0"/>
              <a:t>st</a:t>
            </a:r>
            <a:r>
              <a:rPr lang="en-US" baseline="0" dirty="0"/>
              <a:t>.</a:t>
            </a:r>
          </a:p>
          <a:p>
            <a:r>
              <a:rPr lang="en-US" baseline="0" dirty="0"/>
              <a:t>Penalty applies Thursday, November 15</a:t>
            </a:r>
            <a:r>
              <a:rPr lang="en-US" baseline="30000" dirty="0"/>
              <a:t>th</a:t>
            </a:r>
            <a:r>
              <a:rPr lang="en-US" baseline="0" dirty="0"/>
              <a:t>.</a:t>
            </a:r>
          </a:p>
        </p:txBody>
      </p:sp>
    </p:spTree>
    <p:extLst>
      <p:ext uri="{BB962C8B-B14F-4D97-AF65-F5344CB8AC3E}">
        <p14:creationId xmlns:p14="http://schemas.microsoft.com/office/powerpoint/2010/main" val="2732088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Renewal</a:t>
            </a:r>
            <a:r>
              <a:rPr lang="en-US" baseline="0" dirty="0"/>
              <a:t> Timeline Policy Statement outlines important deadlines for the Property Program.</a:t>
            </a:r>
          </a:p>
          <a:p>
            <a:endParaRPr lang="en-US" dirty="0"/>
          </a:p>
          <a:p>
            <a:r>
              <a:rPr lang="en-US" dirty="0"/>
              <a:t>Renewal Updates</a:t>
            </a:r>
            <a:r>
              <a:rPr lang="en-US" baseline="0" dirty="0"/>
              <a:t> are due Thursday, November 1</a:t>
            </a:r>
            <a:r>
              <a:rPr lang="en-US" baseline="30000" dirty="0"/>
              <a:t>st</a:t>
            </a:r>
            <a:r>
              <a:rPr lang="en-US" baseline="0" dirty="0"/>
              <a:t>.</a:t>
            </a:r>
          </a:p>
          <a:p>
            <a:r>
              <a:rPr lang="en-US" baseline="0" dirty="0"/>
              <a:t>Penalty applies Thursday, November 15</a:t>
            </a:r>
            <a:r>
              <a:rPr lang="en-US" baseline="30000" dirty="0"/>
              <a:t>th</a:t>
            </a:r>
            <a:r>
              <a:rPr lang="en-US" baseline="0" dirty="0"/>
              <a:t>.</a:t>
            </a:r>
          </a:p>
        </p:txBody>
      </p:sp>
    </p:spTree>
    <p:extLst>
      <p:ext uri="{BB962C8B-B14F-4D97-AF65-F5344CB8AC3E}">
        <p14:creationId xmlns:p14="http://schemas.microsoft.com/office/powerpoint/2010/main" val="508784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6270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929362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43396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Alliant Property Team has </a:t>
            </a:r>
            <a:r>
              <a:rPr lang="en-US" baseline="0" dirty="0"/>
              <a:t>emailed renewal packets to each property member. Please send me an email after the webinar if you have not yet received your packet. These renewal packets are in essence your property program renewal application. Updated information is imperative as it assists in determining your premium.  The packet includes the following: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Checklist – Lists all items necessary for completion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EQ Certification Form- this form is for members who purchase EQ coverage for specific locations. Vehicle, Mobile Equipment and Library Book Valuation are guides members can use as tools when updating their property schedule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This year, we are asking members to pay close attention to any buildings reflected as “Vacant” that might now be occupied and/or COC’s now completed. Please be sure to notate either of these items on your confirmation checklist</a:t>
            </a:r>
          </a:p>
        </p:txBody>
      </p:sp>
    </p:spTree>
    <p:extLst>
      <p:ext uri="{BB962C8B-B14F-4D97-AF65-F5344CB8AC3E}">
        <p14:creationId xmlns:p14="http://schemas.microsoft.com/office/powerpoint/2010/main" val="4196325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First document is the Checklist – this lists all items necessary for completion with a section for additional updates or comments regarding your current schedule. If applicable, your packet will include an EQ certification sheet with corresponding SOV. All packets come with a  Vehicle, Mobile Equipment and Library valuation worksheet.</a:t>
            </a:r>
          </a:p>
        </p:txBody>
      </p:sp>
    </p:spTree>
    <p:extLst>
      <p:ext uri="{BB962C8B-B14F-4D97-AF65-F5344CB8AC3E}">
        <p14:creationId xmlns:p14="http://schemas.microsoft.com/office/powerpoint/2010/main" val="648110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17999"/>
              </a:lnSpc>
              <a:spcBef>
                <a:spcPts val="0"/>
              </a:spcBef>
              <a:spcAft>
                <a:spcPts val="0"/>
              </a:spcAft>
              <a:buClrTx/>
              <a:buSzTx/>
              <a:buFontTx/>
              <a:buNone/>
              <a:tabLst/>
              <a:defRPr/>
            </a:pPr>
            <a:r>
              <a:rPr lang="en-US" baseline="0" dirty="0"/>
              <a:t>EQ Certification Form- this form is for members who purchase EQ coverage for specific locations. Members are required to review their property schedule and certify their EQ coverage is presently accurate, or if EQ should be added or removed from certain locations. The Alliant team has included a property schedule highlighting locations currently covered for EQ in the renewal packet. All TIV values are as of August 20th</a:t>
            </a:r>
            <a:r>
              <a:rPr lang="en-US" baseline="30000" dirty="0"/>
              <a:t>.</a:t>
            </a:r>
            <a:endParaRPr lang="en-US" baseline="0" dirty="0"/>
          </a:p>
          <a:p>
            <a:endParaRPr lang="en-US" dirty="0"/>
          </a:p>
        </p:txBody>
      </p:sp>
    </p:spTree>
    <p:extLst>
      <p:ext uri="{BB962C8B-B14F-4D97-AF65-F5344CB8AC3E}">
        <p14:creationId xmlns:p14="http://schemas.microsoft.com/office/powerpoint/2010/main" val="1234495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17999"/>
              </a:lnSpc>
              <a:spcBef>
                <a:spcPts val="0"/>
              </a:spcBef>
              <a:spcAft>
                <a:spcPts val="0"/>
              </a:spcAft>
              <a:buClrTx/>
              <a:buSzTx/>
              <a:buFontTx/>
              <a:buNone/>
              <a:tabLst/>
              <a:defRPr/>
            </a:pPr>
            <a:r>
              <a:rPr lang="en-US" baseline="0" dirty="0"/>
              <a:t>EQ Certification Form- this form is for members who purchase EQ coverage for specific locations. Members are required to review their property schedule and certify their EQ coverage is presently accurate, or if EQ should be added or removed from certain locations. The Alliant team has included a property schedule highlighting locations currently covered for EQ in the renewal packet. All TIV values are as of August 20th</a:t>
            </a:r>
            <a:r>
              <a:rPr lang="en-US" baseline="30000" dirty="0"/>
              <a:t>.</a:t>
            </a:r>
            <a:endParaRPr lang="en-US" baseline="0" dirty="0"/>
          </a:p>
          <a:p>
            <a:endParaRPr lang="en-US" dirty="0"/>
          </a:p>
        </p:txBody>
      </p:sp>
    </p:spTree>
    <p:extLst>
      <p:ext uri="{BB962C8B-B14F-4D97-AF65-F5344CB8AC3E}">
        <p14:creationId xmlns:p14="http://schemas.microsoft.com/office/powerpoint/2010/main" val="3129764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Vehicle, Mobile Equipment and Library Book Valuation are guides members can use as tools when updating their property schedule</a:t>
            </a:r>
          </a:p>
        </p:txBody>
      </p:sp>
    </p:spTree>
    <p:extLst>
      <p:ext uri="{BB962C8B-B14F-4D97-AF65-F5344CB8AC3E}">
        <p14:creationId xmlns:p14="http://schemas.microsoft.com/office/powerpoint/2010/main" val="2392638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Mobile Equipment</a:t>
            </a:r>
            <a:endParaRPr lang="en-US" dirty="0"/>
          </a:p>
        </p:txBody>
      </p:sp>
    </p:spTree>
    <p:extLst>
      <p:ext uri="{BB962C8B-B14F-4D97-AF65-F5344CB8AC3E}">
        <p14:creationId xmlns:p14="http://schemas.microsoft.com/office/powerpoint/2010/main" val="22638142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Library Book</a:t>
            </a:r>
          </a:p>
        </p:txBody>
      </p:sp>
    </p:spTree>
    <p:extLst>
      <p:ext uri="{BB962C8B-B14F-4D97-AF65-F5344CB8AC3E}">
        <p14:creationId xmlns:p14="http://schemas.microsoft.com/office/powerpoint/2010/main" val="3012578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Scheduled items goes hand in hand with your valuation worksheets and will assist you in navigating straight to these locations on your schedule. Here is an example of what you would receive if applicable to you. This list will show you the location number and value of the scheduled item, with the totals at the bottom for each category of scheduled items</a:t>
            </a:r>
            <a:endParaRPr lang="en-US" dirty="0"/>
          </a:p>
        </p:txBody>
      </p:sp>
    </p:spTree>
    <p:extLst>
      <p:ext uri="{BB962C8B-B14F-4D97-AF65-F5344CB8AC3E}">
        <p14:creationId xmlns:p14="http://schemas.microsoft.com/office/powerpoint/2010/main" val="2404586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13" hasCustomPrompt="1"/>
          </p:nvPr>
        </p:nvSpPr>
        <p:spPr>
          <a:xfrm>
            <a:off x="698500" y="8657488"/>
            <a:ext cx="11607801" cy="461060"/>
          </a:xfrm>
          <a:prstGeom prst="rect">
            <a:avLst/>
          </a:prstGeom>
        </p:spPr>
        <p:txBody>
          <a:bodyPr anchor="b"/>
          <a:lstStyle>
            <a:lvl1pPr marL="0" indent="0" defTabSz="563541">
              <a:lnSpc>
                <a:spcPct val="100000"/>
              </a:lnSpc>
              <a:spcBef>
                <a:spcPts val="0"/>
              </a:spcBef>
              <a:buSzTx/>
              <a:buNone/>
              <a:defRPr sz="2304" b="1"/>
            </a:lvl1pPr>
          </a:lstStyle>
          <a:p>
            <a:r>
              <a:t>Author and Date</a:t>
            </a:r>
          </a:p>
        </p:txBody>
      </p:sp>
      <p:sp>
        <p:nvSpPr>
          <p:cNvPr id="12" name="Presentation Title"/>
          <p:cNvSpPr txBox="1">
            <a:spLocks noGrp="1"/>
          </p:cNvSpPr>
          <p:nvPr>
            <p:ph type="title" hasCustomPrompt="1"/>
          </p:nvPr>
        </p:nvSpPr>
        <p:spPr>
          <a:xfrm>
            <a:off x="698500" y="1854200"/>
            <a:ext cx="11609057" cy="3302000"/>
          </a:xfrm>
          <a:prstGeom prst="rect">
            <a:avLst/>
          </a:prstGeom>
        </p:spPr>
        <p:txBody>
          <a:bodyPr anchor="b"/>
          <a:lstStyle>
            <a:lvl1pPr>
              <a:defRPr sz="8200" spc="-164"/>
            </a:lvl1pPr>
          </a:lstStyle>
          <a:p>
            <a:r>
              <a:t>Presentation Title</a:t>
            </a:r>
          </a:p>
        </p:txBody>
      </p:sp>
      <p:sp>
        <p:nvSpPr>
          <p:cNvPr id="13" name="Body Level One…"/>
          <p:cNvSpPr txBox="1">
            <a:spLocks noGrp="1"/>
          </p:cNvSpPr>
          <p:nvPr>
            <p:ph type="body" sz="quarter" idx="1" hasCustomPrompt="1"/>
          </p:nvPr>
        </p:nvSpPr>
        <p:spPr>
          <a:xfrm>
            <a:off x="698500" y="5105400"/>
            <a:ext cx="11607800" cy="1456399"/>
          </a:xfrm>
          <a:prstGeom prst="rect">
            <a:avLst/>
          </a:prstGeom>
        </p:spPr>
        <p:txBody>
          <a:bodyPr/>
          <a:lstStyle>
            <a:lvl1pPr marL="0" indent="0" defTabSz="587022">
              <a:lnSpc>
                <a:spcPct val="100000"/>
              </a:lnSpc>
              <a:spcBef>
                <a:spcPts val="0"/>
              </a:spcBef>
              <a:buSzTx/>
              <a:buNone/>
              <a:defRPr sz="3800" b="1"/>
            </a:lvl1pPr>
            <a:lvl2pPr marL="0" indent="0" defTabSz="587022">
              <a:lnSpc>
                <a:spcPct val="100000"/>
              </a:lnSpc>
              <a:spcBef>
                <a:spcPts val="0"/>
              </a:spcBef>
              <a:buSzTx/>
              <a:buNone/>
              <a:defRPr sz="3800" b="1"/>
            </a:lvl2pPr>
            <a:lvl3pPr marL="0" indent="0" defTabSz="587022">
              <a:lnSpc>
                <a:spcPct val="100000"/>
              </a:lnSpc>
              <a:spcBef>
                <a:spcPts val="0"/>
              </a:spcBef>
              <a:buSzTx/>
              <a:buNone/>
              <a:defRPr sz="3800" b="1"/>
            </a:lvl3pPr>
            <a:lvl4pPr marL="0" indent="0" defTabSz="587022">
              <a:lnSpc>
                <a:spcPct val="100000"/>
              </a:lnSpc>
              <a:spcBef>
                <a:spcPts val="0"/>
              </a:spcBef>
              <a:buSzTx/>
              <a:buNone/>
              <a:defRPr sz="3800" b="1"/>
            </a:lvl4pPr>
            <a:lvl5pPr marL="0" indent="0" defTabSz="587022">
              <a:lnSpc>
                <a:spcPct val="100000"/>
              </a:lnSpc>
              <a:spcBef>
                <a:spcPts val="0"/>
              </a:spcBef>
              <a:buSzTx/>
              <a:buNone/>
              <a:defRPr sz="38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xfrm>
            <a:off x="6353454" y="9220199"/>
            <a:ext cx="297892" cy="28747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Image"/>
          <p:cNvSpPr>
            <a:spLocks noGrp="1"/>
          </p:cNvSpPr>
          <p:nvPr>
            <p:ph type="pic" idx="13"/>
          </p:nvPr>
        </p:nvSpPr>
        <p:spPr>
          <a:xfrm>
            <a:off x="-376767" y="-915894"/>
            <a:ext cx="17835652" cy="10682195"/>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698500" y="5181600"/>
            <a:ext cx="11607800" cy="3302000"/>
          </a:xfrm>
          <a:prstGeom prst="rect">
            <a:avLst/>
          </a:prstGeom>
        </p:spPr>
        <p:txBody>
          <a:bodyPr anchor="b"/>
          <a:lstStyle>
            <a:lvl1pPr>
              <a:defRPr sz="8200" spc="-164"/>
            </a:lvl1pPr>
          </a:lstStyle>
          <a:p>
            <a:r>
              <a:t>Presentation Title</a:t>
            </a:r>
          </a:p>
        </p:txBody>
      </p:sp>
      <p:sp>
        <p:nvSpPr>
          <p:cNvPr id="23" name="Body Level One…"/>
          <p:cNvSpPr txBox="1">
            <a:spLocks noGrp="1"/>
          </p:cNvSpPr>
          <p:nvPr>
            <p:ph type="body" sz="quarter" idx="1" hasCustomPrompt="1"/>
          </p:nvPr>
        </p:nvSpPr>
        <p:spPr>
          <a:xfrm>
            <a:off x="698500" y="8432800"/>
            <a:ext cx="11607800" cy="689769"/>
          </a:xfrm>
          <a:prstGeom prst="rect">
            <a:avLst/>
          </a:prstGeom>
        </p:spPr>
        <p:txBody>
          <a:bodyPr/>
          <a:lstStyle>
            <a:lvl1pPr marL="0" indent="0" defTabSz="587022">
              <a:lnSpc>
                <a:spcPct val="100000"/>
              </a:lnSpc>
              <a:spcBef>
                <a:spcPts val="0"/>
              </a:spcBef>
              <a:buSzTx/>
              <a:buNone/>
              <a:defRPr sz="3800" b="1"/>
            </a:lvl1pPr>
            <a:lvl2pPr marL="0" indent="0" defTabSz="587022">
              <a:lnSpc>
                <a:spcPct val="100000"/>
              </a:lnSpc>
              <a:spcBef>
                <a:spcPts val="0"/>
              </a:spcBef>
              <a:buSzTx/>
              <a:buNone/>
              <a:defRPr sz="3800" b="1"/>
            </a:lvl2pPr>
            <a:lvl3pPr marL="0" indent="0" defTabSz="587022">
              <a:lnSpc>
                <a:spcPct val="100000"/>
              </a:lnSpc>
              <a:spcBef>
                <a:spcPts val="0"/>
              </a:spcBef>
              <a:buSzTx/>
              <a:buNone/>
              <a:defRPr sz="3800" b="1"/>
            </a:lvl3pPr>
            <a:lvl4pPr marL="0" indent="0" defTabSz="587022">
              <a:lnSpc>
                <a:spcPct val="100000"/>
              </a:lnSpc>
              <a:spcBef>
                <a:spcPts val="0"/>
              </a:spcBef>
              <a:buSzTx/>
              <a:buNone/>
              <a:defRPr sz="3800" b="1"/>
            </a:lvl4pPr>
            <a:lvl5pPr marL="0" indent="0" defTabSz="587022">
              <a:lnSpc>
                <a:spcPct val="100000"/>
              </a:lnSpc>
              <a:spcBef>
                <a:spcPts val="0"/>
              </a:spcBef>
              <a:buSzTx/>
              <a:buNone/>
              <a:defRPr sz="3800" b="1"/>
            </a:lvl5pPr>
          </a:lstStyle>
          <a:p>
            <a:r>
              <a:t>Presentation Subtitle</a:t>
            </a:r>
          </a:p>
          <a:p>
            <a:pPr lvl="1"/>
            <a:endParaRPr/>
          </a:p>
          <a:p>
            <a:pPr lvl="2"/>
            <a:endParaRPr/>
          </a:p>
          <a:p>
            <a:pPr lvl="3"/>
            <a:endParaRPr/>
          </a:p>
          <a:p>
            <a:pPr lvl="4"/>
            <a:endParaRPr/>
          </a:p>
        </p:txBody>
      </p:sp>
      <p:sp>
        <p:nvSpPr>
          <p:cNvPr id="24" name="Author and Date"/>
          <p:cNvSpPr txBox="1">
            <a:spLocks noGrp="1"/>
          </p:cNvSpPr>
          <p:nvPr>
            <p:ph type="body" sz="quarter" idx="14" hasCustomPrompt="1"/>
          </p:nvPr>
        </p:nvSpPr>
        <p:spPr>
          <a:xfrm>
            <a:off x="698500" y="571500"/>
            <a:ext cx="11607801" cy="461059"/>
          </a:xfrm>
          <a:prstGeom prst="rect">
            <a:avLst/>
          </a:prstGeom>
        </p:spPr>
        <p:txBody>
          <a:bodyPr/>
          <a:lstStyle>
            <a:lvl1pPr marL="0" indent="0" defTabSz="563541">
              <a:lnSpc>
                <a:spcPct val="100000"/>
              </a:lnSpc>
              <a:spcBef>
                <a:spcPts val="0"/>
              </a:spcBef>
              <a:buSzTx/>
              <a:buNone/>
              <a:defRPr sz="2304" b="1"/>
            </a:lvl1pPr>
          </a:lstStyle>
          <a:p>
            <a:r>
              <a:t>Author and Date</a:t>
            </a:r>
          </a:p>
        </p:txBody>
      </p:sp>
      <p:sp>
        <p:nvSpPr>
          <p:cNvPr id="25" name="Slide Number"/>
          <p:cNvSpPr txBox="1">
            <a:spLocks noGrp="1"/>
          </p:cNvSpPr>
          <p:nvPr>
            <p:ph type="sldNum" sz="quarter" idx="2"/>
          </p:nvPr>
        </p:nvSpPr>
        <p:spPr>
          <a:xfrm>
            <a:off x="6349999" y="9220199"/>
            <a:ext cx="297893" cy="28747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910457886_1434x1669.jpeg"/>
          <p:cNvSpPr>
            <a:spLocks noGrp="1"/>
          </p:cNvSpPr>
          <p:nvPr>
            <p:ph type="pic" idx="13"/>
          </p:nvPr>
        </p:nvSpPr>
        <p:spPr>
          <a:xfrm>
            <a:off x="5319129" y="495299"/>
            <a:ext cx="7543801" cy="8780059"/>
          </a:xfrm>
          <a:prstGeom prst="rect">
            <a:avLst/>
          </a:prstGeom>
        </p:spPr>
        <p:txBody>
          <a:bodyPr lIns="91439" tIns="45719" rIns="91439" bIns="45719">
            <a:noAutofit/>
          </a:bodyPr>
          <a:lstStyle/>
          <a:p>
            <a:endParaRPr/>
          </a:p>
        </p:txBody>
      </p:sp>
      <p:sp>
        <p:nvSpPr>
          <p:cNvPr id="33" name="Body Level One…"/>
          <p:cNvSpPr txBox="1">
            <a:spLocks noGrp="1"/>
          </p:cNvSpPr>
          <p:nvPr>
            <p:ph type="body" sz="quarter" idx="1" hasCustomPrompt="1"/>
          </p:nvPr>
        </p:nvSpPr>
        <p:spPr>
          <a:xfrm>
            <a:off x="698500" y="5003800"/>
            <a:ext cx="5105400" cy="4044566"/>
          </a:xfrm>
          <a:prstGeom prst="rect">
            <a:avLst/>
          </a:prstGeom>
        </p:spPr>
        <p:txBody>
          <a:bodyPr/>
          <a:lstStyle>
            <a:lvl1pPr marL="0" indent="0" defTabSz="587022">
              <a:lnSpc>
                <a:spcPct val="100000"/>
              </a:lnSpc>
              <a:spcBef>
                <a:spcPts val="0"/>
              </a:spcBef>
              <a:buSzTx/>
              <a:buNone/>
              <a:defRPr sz="3800" b="1"/>
            </a:lvl1pPr>
            <a:lvl2pPr marL="0" indent="0" defTabSz="587022">
              <a:lnSpc>
                <a:spcPct val="100000"/>
              </a:lnSpc>
              <a:spcBef>
                <a:spcPts val="0"/>
              </a:spcBef>
              <a:buSzTx/>
              <a:buNone/>
              <a:defRPr sz="3800" b="1"/>
            </a:lvl2pPr>
            <a:lvl3pPr marL="0" indent="0" defTabSz="587022">
              <a:lnSpc>
                <a:spcPct val="100000"/>
              </a:lnSpc>
              <a:spcBef>
                <a:spcPts val="0"/>
              </a:spcBef>
              <a:buSzTx/>
              <a:buNone/>
              <a:defRPr sz="3800" b="1"/>
            </a:lvl3pPr>
            <a:lvl4pPr marL="0" indent="0" defTabSz="587022">
              <a:lnSpc>
                <a:spcPct val="100000"/>
              </a:lnSpc>
              <a:spcBef>
                <a:spcPts val="0"/>
              </a:spcBef>
              <a:buSzTx/>
              <a:buNone/>
              <a:defRPr sz="3800" b="1"/>
            </a:lvl4pPr>
            <a:lvl5pPr marL="0" indent="0" defTabSz="587022">
              <a:lnSpc>
                <a:spcPct val="100000"/>
              </a:lnSpc>
              <a:spcBef>
                <a:spcPts val="0"/>
              </a:spcBef>
              <a:buSzTx/>
              <a:buNone/>
              <a:defRPr sz="3800" b="1"/>
            </a:lvl5pPr>
          </a:lstStyle>
          <a:p>
            <a:r>
              <a:t>Slide Subtitle</a:t>
            </a:r>
          </a:p>
          <a:p>
            <a:pPr lvl="1"/>
            <a:endParaRPr/>
          </a:p>
          <a:p>
            <a:pPr lvl="2"/>
            <a:endParaRPr/>
          </a:p>
          <a:p>
            <a:pPr lvl="3"/>
            <a:endParaRPr/>
          </a:p>
          <a:p>
            <a:pPr lvl="4"/>
            <a:endParaRPr/>
          </a:p>
        </p:txBody>
      </p:sp>
      <p:sp>
        <p:nvSpPr>
          <p:cNvPr id="34" name="Slide Title"/>
          <p:cNvSpPr txBox="1">
            <a:spLocks noGrp="1"/>
          </p:cNvSpPr>
          <p:nvPr>
            <p:ph type="title" hasCustomPrompt="1"/>
          </p:nvPr>
        </p:nvSpPr>
        <p:spPr>
          <a:xfrm>
            <a:off x="698500" y="692534"/>
            <a:ext cx="5105400" cy="4387466"/>
          </a:xfrm>
          <a:prstGeom prst="rect">
            <a:avLst/>
          </a:prstGeom>
        </p:spPr>
        <p:txBody>
          <a:bodyPr anchor="b"/>
          <a:lstStyle/>
          <a:p>
            <a:r>
              <a:t>Slide Title</a:t>
            </a:r>
          </a:p>
        </p:txBody>
      </p:sp>
      <p:sp>
        <p:nvSpPr>
          <p:cNvPr id="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589358"/>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660384004_1290x1720.jpeg"/>
          <p:cNvSpPr>
            <a:spLocks noGrp="1"/>
          </p:cNvSpPr>
          <p:nvPr>
            <p:ph type="pic" idx="13"/>
          </p:nvPr>
        </p:nvSpPr>
        <p:spPr>
          <a:xfrm>
            <a:off x="6172200" y="596900"/>
            <a:ext cx="6448425" cy="8597900"/>
          </a:xfrm>
          <a:prstGeom prst="rect">
            <a:avLst/>
          </a:prstGeom>
        </p:spPr>
        <p:txBody>
          <a:bodyPr lIns="91439" tIns="45719" rIns="91439" bIns="45719">
            <a:noAutofit/>
          </a:bodyPr>
          <a:lstStyle/>
          <a:p>
            <a:endParaRPr/>
          </a:p>
        </p:txBody>
      </p:sp>
      <p:sp>
        <p:nvSpPr>
          <p:cNvPr id="61" name="Slide Title"/>
          <p:cNvSpPr txBox="1">
            <a:spLocks noGrp="1"/>
          </p:cNvSpPr>
          <p:nvPr>
            <p:ph type="title" hasCustomPrompt="1"/>
          </p:nvPr>
        </p:nvSpPr>
        <p:spPr>
          <a:xfrm>
            <a:off x="698500" y="444500"/>
            <a:ext cx="5105400" cy="1016000"/>
          </a:xfrm>
          <a:prstGeom prst="rect">
            <a:avLst/>
          </a:prstGeom>
        </p:spPr>
        <p:txBody>
          <a:bodyPr/>
          <a:lstStyle/>
          <a:p>
            <a:r>
              <a:t>Slide Title</a:t>
            </a:r>
          </a:p>
        </p:txBody>
      </p:sp>
      <p:sp>
        <p:nvSpPr>
          <p:cNvPr id="62" name="Slide Subtitle"/>
          <p:cNvSpPr txBox="1">
            <a:spLocks noGrp="1"/>
          </p:cNvSpPr>
          <p:nvPr>
            <p:ph type="body" sz="quarter" idx="14" hasCustomPrompt="1"/>
          </p:nvPr>
        </p:nvSpPr>
        <p:spPr>
          <a:xfrm>
            <a:off x="698500" y="1412977"/>
            <a:ext cx="5105400" cy="671803"/>
          </a:xfrm>
          <a:prstGeom prst="rect">
            <a:avLst/>
          </a:prstGeom>
        </p:spPr>
        <p:txBody>
          <a:bodyPr/>
          <a:lstStyle>
            <a:lvl1pPr marL="0" indent="0" defTabSz="587022">
              <a:lnSpc>
                <a:spcPct val="100000"/>
              </a:lnSpc>
              <a:spcBef>
                <a:spcPts val="0"/>
              </a:spcBef>
              <a:buSzTx/>
              <a:buNone/>
              <a:defRPr sz="3800" b="1"/>
            </a:lvl1pPr>
          </a:lstStyle>
          <a:p>
            <a:r>
              <a:t>Slide Subtitle</a:t>
            </a:r>
          </a:p>
        </p:txBody>
      </p:sp>
      <p:sp>
        <p:nvSpPr>
          <p:cNvPr id="63" name="Body Level One…"/>
          <p:cNvSpPr txBox="1">
            <a:spLocks noGrp="1"/>
          </p:cNvSpPr>
          <p:nvPr>
            <p:ph type="body" sz="half" idx="1" hasCustomPrompt="1"/>
          </p:nvPr>
        </p:nvSpPr>
        <p:spPr>
          <a:xfrm>
            <a:off x="698500" y="3480196"/>
            <a:ext cx="5105400" cy="5593161"/>
          </a:xfrm>
          <a:prstGeom prst="rect">
            <a:avLst/>
          </a:prstGeom>
        </p:spPr>
        <p:txBody>
          <a:bodyPr/>
          <a:lstStyle/>
          <a:p>
            <a:r>
              <a:t>Slide bullet text</a:t>
            </a:r>
          </a:p>
          <a:p>
            <a:pPr lvl="1"/>
            <a:endParaRPr/>
          </a:p>
          <a:p>
            <a:pPr lvl="2"/>
            <a:endParaRPr/>
          </a:p>
          <a:p>
            <a:pPr lvl="3"/>
            <a:endParaRPr/>
          </a:p>
          <a:p>
            <a:pPr lvl="4"/>
            <a:endParaRP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698500" y="3568700"/>
            <a:ext cx="11607800" cy="2617788"/>
          </a:xfrm>
          <a:prstGeom prst="rect">
            <a:avLst/>
          </a:prstGeom>
        </p:spPr>
        <p:txBody>
          <a:bodyPr anchor="ctr"/>
          <a:lstStyle>
            <a:lvl1pPr marL="0" indent="0" algn="ctr">
              <a:lnSpc>
                <a:spcPct val="80000"/>
              </a:lnSpc>
              <a:spcBef>
                <a:spcPts val="0"/>
              </a:spcBef>
              <a:buSzTx/>
              <a:buNone/>
              <a:defRPr sz="8200" spc="-164">
                <a:latin typeface="Helvetica Neue Medium"/>
                <a:ea typeface="Helvetica Neue Medium"/>
                <a:cs typeface="Helvetica Neue Medium"/>
                <a:sym typeface="Helvetica Neue Medium"/>
              </a:defRPr>
            </a:lvl1pPr>
            <a:lvl2pPr marL="0" indent="0" algn="ctr">
              <a:lnSpc>
                <a:spcPct val="80000"/>
              </a:lnSpc>
              <a:spcBef>
                <a:spcPts val="0"/>
              </a:spcBef>
              <a:buSzTx/>
              <a:buNone/>
              <a:defRPr sz="8200" spc="-164">
                <a:latin typeface="Helvetica Neue Medium"/>
                <a:ea typeface="Helvetica Neue Medium"/>
                <a:cs typeface="Helvetica Neue Medium"/>
                <a:sym typeface="Helvetica Neue Medium"/>
              </a:defRPr>
            </a:lvl2pPr>
            <a:lvl3pPr marL="0" indent="0" algn="ctr">
              <a:lnSpc>
                <a:spcPct val="80000"/>
              </a:lnSpc>
              <a:spcBef>
                <a:spcPts val="0"/>
              </a:spcBef>
              <a:buSzTx/>
              <a:buNone/>
              <a:defRPr sz="8200" spc="-164">
                <a:latin typeface="Helvetica Neue Medium"/>
                <a:ea typeface="Helvetica Neue Medium"/>
                <a:cs typeface="Helvetica Neue Medium"/>
                <a:sym typeface="Helvetica Neue Medium"/>
              </a:defRPr>
            </a:lvl3pPr>
            <a:lvl4pPr marL="0" indent="0" algn="ctr">
              <a:lnSpc>
                <a:spcPct val="80000"/>
              </a:lnSpc>
              <a:spcBef>
                <a:spcPts val="0"/>
              </a:spcBef>
              <a:buSzTx/>
              <a:buNone/>
              <a:defRPr sz="8200" spc="-164">
                <a:latin typeface="Helvetica Neue Medium"/>
                <a:ea typeface="Helvetica Neue Medium"/>
                <a:cs typeface="Helvetica Neue Medium"/>
                <a:sym typeface="Helvetica Neue Medium"/>
              </a:defRPr>
            </a:lvl4pPr>
            <a:lvl5pPr marL="0" indent="0" algn="ctr">
              <a:lnSpc>
                <a:spcPct val="80000"/>
              </a:lnSpc>
              <a:spcBef>
                <a:spcPts val="0"/>
              </a:spcBef>
              <a:buSzTx/>
              <a:buNone/>
              <a:defRPr sz="8200" spc="-164">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Fact information"/>
          <p:cNvSpPr txBox="1">
            <a:spLocks noGrp="1"/>
          </p:cNvSpPr>
          <p:nvPr>
            <p:ph type="body" sz="quarter" idx="13" hasCustomPrompt="1"/>
          </p:nvPr>
        </p:nvSpPr>
        <p:spPr>
          <a:xfrm>
            <a:off x="698500" y="6209979"/>
            <a:ext cx="11607800" cy="671803"/>
          </a:xfrm>
          <a:prstGeom prst="rect">
            <a:avLst/>
          </a:prstGeom>
        </p:spPr>
        <p:txBody>
          <a:bodyPr/>
          <a:lstStyle>
            <a:lvl1pPr marL="0" indent="0" algn="ctr">
              <a:lnSpc>
                <a:spcPct val="100000"/>
              </a:lnSpc>
              <a:spcBef>
                <a:spcPts val="0"/>
              </a:spcBef>
              <a:buSzTx/>
              <a:buNone/>
              <a:defRPr sz="3800" b="1"/>
            </a:lvl1pPr>
          </a:lstStyle>
          <a:p>
            <a:r>
              <a:t>Fact information</a:t>
            </a:r>
          </a:p>
        </p:txBody>
      </p:sp>
      <p:sp>
        <p:nvSpPr>
          <p:cNvPr id="107" name="Body Level One…"/>
          <p:cNvSpPr txBox="1">
            <a:spLocks noGrp="1"/>
          </p:cNvSpPr>
          <p:nvPr>
            <p:ph type="body" idx="1" hasCustomPrompt="1"/>
          </p:nvPr>
        </p:nvSpPr>
        <p:spPr>
          <a:xfrm>
            <a:off x="698500" y="999066"/>
            <a:ext cx="11607800" cy="5210914"/>
          </a:xfrm>
          <a:prstGeom prst="rect">
            <a:avLst/>
          </a:prstGeom>
        </p:spPr>
        <p:txBody>
          <a:bodyPr anchor="b"/>
          <a:lstStyle>
            <a:lvl1pPr marL="0" indent="0" algn="ctr">
              <a:lnSpc>
                <a:spcPct val="80000"/>
              </a:lnSpc>
              <a:spcBef>
                <a:spcPts val="0"/>
              </a:spcBef>
              <a:buSzTx/>
              <a:buNone/>
              <a:defRPr sz="17600" b="1" spc="-176"/>
            </a:lvl1pPr>
            <a:lvl2pPr marL="0" indent="0" algn="ctr">
              <a:lnSpc>
                <a:spcPct val="80000"/>
              </a:lnSpc>
              <a:spcBef>
                <a:spcPts val="0"/>
              </a:spcBef>
              <a:buSzTx/>
              <a:buNone/>
              <a:defRPr sz="17600" b="1" spc="-176"/>
            </a:lvl2pPr>
            <a:lvl3pPr marL="0" indent="0" algn="ctr">
              <a:lnSpc>
                <a:spcPct val="80000"/>
              </a:lnSpc>
              <a:spcBef>
                <a:spcPts val="0"/>
              </a:spcBef>
              <a:buSzTx/>
              <a:buNone/>
              <a:defRPr sz="17600" b="1" spc="-176"/>
            </a:lvl3pPr>
            <a:lvl4pPr marL="0" indent="0" algn="ctr">
              <a:lnSpc>
                <a:spcPct val="80000"/>
              </a:lnSpc>
              <a:spcBef>
                <a:spcPts val="0"/>
              </a:spcBef>
              <a:buSzTx/>
              <a:buNone/>
              <a:defRPr sz="17600" b="1" spc="-176"/>
            </a:lvl4pPr>
            <a:lvl5pPr marL="0" indent="0" algn="ctr">
              <a:lnSpc>
                <a:spcPct val="80000"/>
              </a:lnSpc>
              <a:spcBef>
                <a:spcPts val="0"/>
              </a:spcBef>
              <a:buSzTx/>
              <a:buNone/>
              <a:defRPr sz="17600" b="1" spc="-176"/>
            </a:lvl5pPr>
          </a:lstStyle>
          <a:p>
            <a:r>
              <a:t>100%</a:t>
            </a:r>
          </a:p>
          <a:p>
            <a:pPr lvl="1"/>
            <a:endParaRPr/>
          </a:p>
          <a:p>
            <a:pPr lvl="2"/>
            <a:endParaRPr/>
          </a:p>
          <a:p>
            <a:pPr lvl="3"/>
            <a:endParaRPr/>
          </a:p>
          <a:p>
            <a:pPr lvl="4"/>
            <a:endParaRP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Body Level One…"/>
          <p:cNvSpPr txBox="1">
            <a:spLocks noGrp="1"/>
          </p:cNvSpPr>
          <p:nvPr>
            <p:ph type="body" sz="half" idx="1" hasCustomPrompt="1"/>
          </p:nvPr>
        </p:nvSpPr>
        <p:spPr>
          <a:xfrm>
            <a:off x="736600" y="3721100"/>
            <a:ext cx="11531600" cy="2324100"/>
          </a:xfrm>
          <a:prstGeom prst="rect">
            <a:avLst/>
          </a:prstGeom>
        </p:spPr>
        <p:txBody>
          <a:bodyPr anchor="ctr"/>
          <a:lstStyle>
            <a:lvl1pPr marL="457200" indent="-342900">
              <a:spcBef>
                <a:spcPts val="0"/>
              </a:spcBef>
              <a:buSzTx/>
              <a:buNone/>
              <a:defRPr sz="6000" spc="-119">
                <a:latin typeface="Helvetica Neue Medium"/>
                <a:ea typeface="Helvetica Neue Medium"/>
                <a:cs typeface="Helvetica Neue Medium"/>
                <a:sym typeface="Helvetica Neue Medium"/>
              </a:defRPr>
            </a:lvl1pPr>
            <a:lvl2pPr marL="457200" indent="-342900">
              <a:spcBef>
                <a:spcPts val="0"/>
              </a:spcBef>
              <a:buSzTx/>
              <a:buNone/>
              <a:defRPr sz="6000" spc="-119">
                <a:latin typeface="Helvetica Neue Medium"/>
                <a:ea typeface="Helvetica Neue Medium"/>
                <a:cs typeface="Helvetica Neue Medium"/>
                <a:sym typeface="Helvetica Neue Medium"/>
              </a:defRPr>
            </a:lvl2pPr>
            <a:lvl3pPr marL="457200" indent="-342900">
              <a:spcBef>
                <a:spcPts val="0"/>
              </a:spcBef>
              <a:buSzTx/>
              <a:buNone/>
              <a:defRPr sz="6000" spc="-119">
                <a:latin typeface="Helvetica Neue Medium"/>
                <a:ea typeface="Helvetica Neue Medium"/>
                <a:cs typeface="Helvetica Neue Medium"/>
                <a:sym typeface="Helvetica Neue Medium"/>
              </a:defRPr>
            </a:lvl3pPr>
            <a:lvl4pPr marL="457200" indent="-342900">
              <a:spcBef>
                <a:spcPts val="0"/>
              </a:spcBef>
              <a:buSzTx/>
              <a:buNone/>
              <a:defRPr sz="6000" spc="-119">
                <a:latin typeface="Helvetica Neue Medium"/>
                <a:ea typeface="Helvetica Neue Medium"/>
                <a:cs typeface="Helvetica Neue Medium"/>
                <a:sym typeface="Helvetica Neue Medium"/>
              </a:defRPr>
            </a:lvl4pPr>
            <a:lvl5pPr marL="457200" indent="-342900">
              <a:spcBef>
                <a:spcPts val="0"/>
              </a:spcBef>
              <a:buSzTx/>
              <a:buNone/>
              <a:defRPr sz="6000" spc="-119">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6" name="Attribution"/>
          <p:cNvSpPr txBox="1">
            <a:spLocks noGrp="1"/>
          </p:cNvSpPr>
          <p:nvPr>
            <p:ph type="body" sz="quarter" idx="13" hasCustomPrompt="1"/>
          </p:nvPr>
        </p:nvSpPr>
        <p:spPr>
          <a:xfrm>
            <a:off x="1219200" y="6426200"/>
            <a:ext cx="11049000" cy="461059"/>
          </a:xfrm>
          <a:prstGeom prst="rect">
            <a:avLst/>
          </a:prstGeom>
        </p:spPr>
        <p:txBody>
          <a:bodyPr/>
          <a:lstStyle>
            <a:lvl1pPr marL="0" indent="0" defTabSz="563541">
              <a:lnSpc>
                <a:spcPct val="100000"/>
              </a:lnSpc>
              <a:spcBef>
                <a:spcPts val="0"/>
              </a:spcBef>
              <a:buSzTx/>
              <a:buNone/>
              <a:defRPr sz="2304" b="1"/>
            </a:lvl1pPr>
          </a:lstStyle>
          <a:p>
            <a:r>
              <a:t>Attribution</a:t>
            </a: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Image"/>
          <p:cNvSpPr>
            <a:spLocks noGrp="1"/>
          </p:cNvSpPr>
          <p:nvPr>
            <p:ph type="pic" idx="13"/>
          </p:nvPr>
        </p:nvSpPr>
        <p:spPr>
          <a:xfrm>
            <a:off x="-2082800" y="687558"/>
            <a:ext cx="11165190" cy="8373892"/>
          </a:xfrm>
          <a:prstGeom prst="rect">
            <a:avLst/>
          </a:prstGeom>
        </p:spPr>
        <p:txBody>
          <a:bodyPr lIns="91439" tIns="45719" rIns="91439" bIns="45719">
            <a:noAutofit/>
          </a:bodyPr>
          <a:lstStyle/>
          <a:p>
            <a:endParaRPr/>
          </a:p>
        </p:txBody>
      </p:sp>
      <p:sp>
        <p:nvSpPr>
          <p:cNvPr id="125" name="Image"/>
          <p:cNvSpPr>
            <a:spLocks noGrp="1"/>
          </p:cNvSpPr>
          <p:nvPr>
            <p:ph type="pic" sz="half" idx="14"/>
          </p:nvPr>
        </p:nvSpPr>
        <p:spPr>
          <a:xfrm>
            <a:off x="6597650" y="292100"/>
            <a:ext cx="5740400" cy="4592321"/>
          </a:xfrm>
          <a:prstGeom prst="rect">
            <a:avLst/>
          </a:prstGeom>
        </p:spPr>
        <p:txBody>
          <a:bodyPr lIns="91439" tIns="45719" rIns="91439" bIns="45719">
            <a:noAutofit/>
          </a:bodyPr>
          <a:lstStyle/>
          <a:p>
            <a:endParaRPr/>
          </a:p>
        </p:txBody>
      </p:sp>
      <p:sp>
        <p:nvSpPr>
          <p:cNvPr id="126" name="Image"/>
          <p:cNvSpPr>
            <a:spLocks noGrp="1"/>
          </p:cNvSpPr>
          <p:nvPr>
            <p:ph type="pic" idx="15"/>
          </p:nvPr>
        </p:nvSpPr>
        <p:spPr>
          <a:xfrm>
            <a:off x="4984750" y="2749550"/>
            <a:ext cx="7937500" cy="9238276"/>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Body Level One…"/>
          <p:cNvSpPr txBox="1">
            <a:spLocks noGrp="1"/>
          </p:cNvSpPr>
          <p:nvPr>
            <p:ph type="body" idx="1" hasCustomPrompt="1"/>
          </p:nvPr>
        </p:nvSpPr>
        <p:spPr>
          <a:xfrm>
            <a:off x="698500" y="2959100"/>
            <a:ext cx="11607800" cy="6096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3" name="Slide Title"/>
          <p:cNvSpPr txBox="1">
            <a:spLocks noGrp="1"/>
          </p:cNvSpPr>
          <p:nvPr>
            <p:ph type="title" hasCustomPrompt="1"/>
          </p:nvPr>
        </p:nvSpPr>
        <p:spPr>
          <a:xfrm>
            <a:off x="698500" y="440266"/>
            <a:ext cx="11607800" cy="1016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4" name="Slide Number"/>
          <p:cNvSpPr txBox="1">
            <a:spLocks noGrp="1"/>
          </p:cNvSpPr>
          <p:nvPr>
            <p:ph type="sldNum" sz="quarter" idx="2"/>
          </p:nvPr>
        </p:nvSpPr>
        <p:spPr>
          <a:xfrm>
            <a:off x="6350067" y="9220199"/>
            <a:ext cx="297892" cy="287479"/>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3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8" r:id="rId6"/>
    <p:sldLayoutId id="2147483659" r:id="rId7"/>
    <p:sldLayoutId id="2147483660" r:id="rId8"/>
    <p:sldLayoutId id="2147483661" r:id="rId9"/>
    <p:sldLayoutId id="2147483663" r:id="rId10"/>
  </p:sldLayoutIdLst>
  <p:transition spd="med"/>
  <p:txStyles>
    <p:title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p:titleStyle>
    <p:bodyStyle>
      <a:lvl1pPr marL="381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1pPr>
      <a:lvl2pPr marL="762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2pPr>
      <a:lvl3pPr marL="1143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3pPr>
      <a:lvl4pPr marL="1524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4pPr>
      <a:lvl5pPr marL="1905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5pPr>
      <a:lvl6pPr marL="2286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6pPr>
      <a:lvl7pPr marL="2667000" marR="0" indent="-381000" algn="l" defTabSz="1733930" rtl="0" latinLnBrk="0">
        <a:lnSpc>
          <a:spcPct val="90000"/>
        </a:lnSpc>
        <a:spcBef>
          <a:spcPts val="3200"/>
        </a:spcBef>
        <a:spcAft>
          <a:spcPts val="0"/>
        </a:spcAft>
        <a:buClrTx/>
        <a:buSzPct val="100000"/>
        <a:buFontTx/>
        <a:buChar char="•"/>
        <a:tabLst/>
        <a:defRPr sz="3000" b="0" i="0" u="none" strike="noStrike" cap="none" spc="0" baseline="0">
          <a:solidFill>
            <a:srgbClr val="000000"/>
          </a:solidFill>
          <a:uFillTx/>
          <a:latin typeface="+mn-lt"/>
          <a:ea typeface="+mn-ea"/>
          <a:cs typeface="+mn-cs"/>
          <a:sym typeface="Helvetica Neue"/>
        </a:defRPr>
      </a:lvl7pPr>
      <a:lvl8pPr marL="3048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8pPr>
      <a:lvl9pPr marL="3429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1pPr>
      <a:lvl2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2pPr>
      <a:lvl3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3pPr>
      <a:lvl4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4pPr>
      <a:lvl5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5pPr>
      <a:lvl6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6pPr>
      <a:lvl7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7pPr>
      <a:lvl8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8pPr>
      <a:lvl9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10.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hyperlink" Target="mailto:Francis.Trejo@alliant.com" TargetMode="External"/><Relationship Id="rId3" Type="http://schemas.openxmlformats.org/officeDocument/2006/relationships/image" Target="../media/image1.png"/><Relationship Id="rId7" Type="http://schemas.openxmlformats.org/officeDocument/2006/relationships/hyperlink" Target="mailto:Tara.Washington@alliant.com" TargetMode="External"/><Relationship Id="rId12"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hyperlink" Target="mailto:Emily.Prieto@alliant.com" TargetMode="External"/><Relationship Id="rId11" Type="http://schemas.openxmlformats.org/officeDocument/2006/relationships/hyperlink" Target="mailto:sbishop@prismrisk.gov" TargetMode="External"/><Relationship Id="rId5" Type="http://schemas.openxmlformats.org/officeDocument/2006/relationships/hyperlink" Target="mailto:connectsupport@alliant.com" TargetMode="External"/><Relationship Id="rId10" Type="http://schemas.openxmlformats.org/officeDocument/2006/relationships/hyperlink" Target="mailto:epriest@prismrisk.gov" TargetMode="External"/><Relationship Id="rId4" Type="http://schemas.openxmlformats.org/officeDocument/2006/relationships/image" Target="../media/image3.png"/><Relationship Id="rId9" Type="http://schemas.openxmlformats.org/officeDocument/2006/relationships/hyperlink" Target="mailto:Michelle.Bradley@alliant.com"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themeOverride" Target="../theme/themeOverride1.xml"/><Relationship Id="rId5"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image" Target="../media/image5.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9.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 name="PRISM_Logo Mark_Acronym_Full Name_Full Color (Mark on left).png" descr="PRISM_Logo Mark_Acronym_Full Name_Full Color (Mark on left).png"/>
          <p:cNvPicPr>
            <a:picLocks noChangeAspect="1"/>
          </p:cNvPicPr>
          <p:nvPr/>
        </p:nvPicPr>
        <p:blipFill>
          <a:blip r:embed="rId2"/>
          <a:stretch>
            <a:fillRect/>
          </a:stretch>
        </p:blipFill>
        <p:spPr>
          <a:xfrm>
            <a:off x="1136820" y="1040781"/>
            <a:ext cx="2845656" cy="1092733"/>
          </a:xfrm>
          <a:prstGeom prst="rect">
            <a:avLst/>
          </a:prstGeom>
          <a:ln w="12700">
            <a:miter lim="400000"/>
          </a:ln>
        </p:spPr>
      </p:pic>
      <p:pic>
        <p:nvPicPr>
          <p:cNvPr id="155" name="Image" descr="Image"/>
          <p:cNvPicPr>
            <a:picLocks noChangeAspect="1"/>
          </p:cNvPicPr>
          <p:nvPr/>
        </p:nvPicPr>
        <p:blipFill rotWithShape="1">
          <a:blip r:embed="rId3"/>
          <a:srcRect l="42493" t="28005" r="15410" b="28206"/>
          <a:stretch/>
        </p:blipFill>
        <p:spPr>
          <a:xfrm>
            <a:off x="8490857" y="6390753"/>
            <a:ext cx="4662435" cy="3426488"/>
          </a:xfrm>
          <a:prstGeom prst="rect">
            <a:avLst/>
          </a:prstGeom>
          <a:ln w="12700">
            <a:miter lim="400000"/>
          </a:ln>
        </p:spPr>
      </p:pic>
      <p:sp>
        <p:nvSpPr>
          <p:cNvPr id="6" name="Rectangle 5"/>
          <p:cNvSpPr/>
          <p:nvPr/>
        </p:nvSpPr>
        <p:spPr>
          <a:xfrm>
            <a:off x="-36513" y="2848662"/>
            <a:ext cx="9180513" cy="2988017"/>
          </a:xfrm>
          <a:prstGeom prst="rect">
            <a:avLst/>
          </a:prstGeom>
          <a:solidFill>
            <a:schemeClr val="accent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200" dirty="0">
              <a:latin typeface="Open Sans"/>
              <a:cs typeface="Open Sans"/>
            </a:endParaRPr>
          </a:p>
        </p:txBody>
      </p:sp>
      <p:sp>
        <p:nvSpPr>
          <p:cNvPr id="7" name="Title 3"/>
          <p:cNvSpPr>
            <a:spLocks noGrp="1"/>
          </p:cNvSpPr>
          <p:nvPr>
            <p:ph type="title"/>
          </p:nvPr>
        </p:nvSpPr>
        <p:spPr>
          <a:xfrm>
            <a:off x="-313628" y="2071314"/>
            <a:ext cx="5280230" cy="2305050"/>
          </a:xfrm>
        </p:spPr>
        <p:txBody>
          <a:bodyPr>
            <a:normAutofit/>
          </a:bodyPr>
          <a:lstStyle/>
          <a:p>
            <a:pPr algn="ctr"/>
            <a:r>
              <a:rPr lang="en-US" sz="4000" dirty="0">
                <a:solidFill>
                  <a:schemeClr val="bg1"/>
                </a:solidFill>
              </a:rPr>
              <a:t>Property Renewal </a:t>
            </a:r>
            <a:br>
              <a:rPr lang="en-US" sz="4000" dirty="0">
                <a:solidFill>
                  <a:schemeClr val="bg1"/>
                </a:solidFill>
              </a:rPr>
            </a:br>
            <a:endParaRPr lang="en-US" sz="4000" dirty="0">
              <a:solidFill>
                <a:schemeClr val="bg1"/>
              </a:solidFill>
            </a:endParaRPr>
          </a:p>
        </p:txBody>
      </p:sp>
      <p:cxnSp>
        <p:nvCxnSpPr>
          <p:cNvPr id="9" name="Straight Connector 8"/>
          <p:cNvCxnSpPr/>
          <p:nvPr/>
        </p:nvCxnSpPr>
        <p:spPr>
          <a:xfrm flipH="1">
            <a:off x="4816708" y="2962870"/>
            <a:ext cx="28135" cy="2641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844843" y="3015509"/>
            <a:ext cx="4246389" cy="424732"/>
          </a:xfrm>
          <a:prstGeom prst="rect">
            <a:avLst/>
          </a:prstGeom>
          <a:noFill/>
        </p:spPr>
        <p:txBody>
          <a:bodyPr wrap="square" rtlCol="0">
            <a:spAutoFit/>
          </a:bodyPr>
          <a:lstStyle/>
          <a:p>
            <a:r>
              <a:rPr lang="en-US" sz="2400" dirty="0">
                <a:solidFill>
                  <a:schemeClr val="bg1"/>
                </a:solidFill>
              </a:rPr>
              <a:t>September 23, 2024 9:00am</a:t>
            </a:r>
          </a:p>
        </p:txBody>
      </p:sp>
      <p:cxnSp>
        <p:nvCxnSpPr>
          <p:cNvPr id="12" name="Straight Connector 11"/>
          <p:cNvCxnSpPr/>
          <p:nvPr/>
        </p:nvCxnSpPr>
        <p:spPr>
          <a:xfrm flipV="1">
            <a:off x="4966602" y="3547784"/>
            <a:ext cx="3847515" cy="1484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964188" y="3609588"/>
            <a:ext cx="3327400" cy="523220"/>
          </a:xfrm>
          <a:prstGeom prst="rect">
            <a:avLst/>
          </a:prstGeom>
          <a:noFill/>
        </p:spPr>
        <p:txBody>
          <a:bodyPr wrap="square" rtlCol="0">
            <a:spAutoFit/>
          </a:bodyPr>
          <a:lstStyle/>
          <a:p>
            <a:r>
              <a:rPr lang="en-US" sz="2800" dirty="0">
                <a:solidFill>
                  <a:schemeClr val="bg1"/>
                </a:solidFill>
              </a:rPr>
              <a:t>PRESENTER:</a:t>
            </a:r>
          </a:p>
        </p:txBody>
      </p:sp>
      <p:sp>
        <p:nvSpPr>
          <p:cNvPr id="14" name="TextBox 13"/>
          <p:cNvSpPr txBox="1"/>
          <p:nvPr/>
        </p:nvSpPr>
        <p:spPr>
          <a:xfrm>
            <a:off x="4816708" y="4039929"/>
            <a:ext cx="4595016" cy="2101088"/>
          </a:xfrm>
          <a:prstGeom prst="rect">
            <a:avLst/>
          </a:prstGeom>
          <a:noFill/>
        </p:spPr>
        <p:txBody>
          <a:bodyPr wrap="square" rtlCol="0">
            <a:spAutoFit/>
          </a:bodyPr>
          <a:lstStyle/>
          <a:p>
            <a:pPr>
              <a:lnSpc>
                <a:spcPct val="100000"/>
              </a:lnSpc>
            </a:pPr>
            <a:r>
              <a:rPr lang="en-US" sz="2800" dirty="0">
                <a:solidFill>
                  <a:schemeClr val="bg1"/>
                </a:solidFill>
              </a:rPr>
              <a:t>Tara Washington</a:t>
            </a:r>
          </a:p>
          <a:p>
            <a:pPr>
              <a:lnSpc>
                <a:spcPct val="100000"/>
              </a:lnSpc>
            </a:pPr>
            <a:r>
              <a:rPr lang="en-US" sz="2400" i="1" dirty="0">
                <a:solidFill>
                  <a:schemeClr val="bg1"/>
                </a:solidFill>
              </a:rPr>
              <a:t>Alliant Insurance Services</a:t>
            </a:r>
          </a:p>
          <a:p>
            <a:endParaRPr lang="en-US" sz="2800" dirty="0">
              <a:solidFill>
                <a:schemeClr val="bg1"/>
              </a:solidFil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550219" y="2767574"/>
            <a:ext cx="5343954" cy="1656149"/>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hangingPunct="1"/>
            <a:r>
              <a:rPr lang="en-US" dirty="0">
                <a:latin typeface="Arial" panose="020B0604020202020204" pitchFamily="34" charset="0"/>
                <a:cs typeface="Arial" panose="020B0604020202020204" pitchFamily="34" charset="0"/>
              </a:rPr>
              <a:t>Scheduled Items</a:t>
            </a:r>
          </a:p>
        </p:txBody>
      </p:sp>
      <p:pic>
        <p:nvPicPr>
          <p:cNvPr id="7"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2546" t="2571" r="11709" b="13749"/>
          <a:stretch/>
        </p:blipFill>
        <p:spPr bwMode="auto">
          <a:xfrm>
            <a:off x="4547284" y="548110"/>
            <a:ext cx="7395815" cy="7211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Arrow Connector 7"/>
          <p:cNvCxnSpPr/>
          <p:nvPr/>
        </p:nvCxnSpPr>
        <p:spPr>
          <a:xfrm flipH="1">
            <a:off x="11825718" y="1816444"/>
            <a:ext cx="1046810" cy="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11825718" y="7566455"/>
            <a:ext cx="1046810" cy="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410463" y="4090087"/>
            <a:ext cx="1136821" cy="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294690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698500" y="444500"/>
            <a:ext cx="8387134" cy="800640"/>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hangingPunct="1"/>
            <a:endParaRPr lang="en-US" dirty="0">
              <a:latin typeface="Arial" panose="020B0604020202020204" pitchFamily="34" charset="0"/>
              <a:cs typeface="Arial" panose="020B0604020202020204" pitchFamily="34" charset="0"/>
            </a:endParaRPr>
          </a:p>
        </p:txBody>
      </p:sp>
      <p:sp>
        <p:nvSpPr>
          <p:cNvPr id="10" name="Rectangle 9"/>
          <p:cNvSpPr/>
          <p:nvPr/>
        </p:nvSpPr>
        <p:spPr>
          <a:xfrm>
            <a:off x="3793532" y="3520779"/>
            <a:ext cx="5647039" cy="1311128"/>
          </a:xfrm>
          <a:prstGeom prst="rect">
            <a:avLst/>
          </a:prstGeom>
        </p:spPr>
        <p:txBody>
          <a:bodyPr wrap="square">
            <a:spAutoFit/>
          </a:bodyPr>
          <a:lstStyle/>
          <a:p>
            <a:r>
              <a:rPr lang="en-US" sz="8800" dirty="0">
                <a:latin typeface="Calibri" panose="020F0502020204030204" pitchFamily="34" charset="0"/>
                <a:cs typeface="Arial" pitchFamily="34" charset="0"/>
              </a:rPr>
              <a:t>Questions?</a:t>
            </a:r>
          </a:p>
        </p:txBody>
      </p:sp>
    </p:spTree>
    <p:extLst>
      <p:ext uri="{BB962C8B-B14F-4D97-AF65-F5344CB8AC3E}">
        <p14:creationId xmlns:p14="http://schemas.microsoft.com/office/powerpoint/2010/main" val="397643890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698500" y="444500"/>
            <a:ext cx="8387134" cy="800640"/>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hangingPunct="1"/>
            <a:endParaRPr lang="en-US" dirty="0">
              <a:latin typeface="Arial" panose="020B0604020202020204" pitchFamily="34" charset="0"/>
              <a:cs typeface="Arial" panose="020B0604020202020204" pitchFamily="34" charset="0"/>
            </a:endParaRPr>
          </a:p>
        </p:txBody>
      </p:sp>
      <p:sp>
        <p:nvSpPr>
          <p:cNvPr id="2" name="Rectangle 1"/>
          <p:cNvSpPr/>
          <p:nvPr/>
        </p:nvSpPr>
        <p:spPr>
          <a:xfrm>
            <a:off x="2753775" y="337801"/>
            <a:ext cx="7944804" cy="507831"/>
          </a:xfrm>
          <a:prstGeom prst="rect">
            <a:avLst/>
          </a:prstGeom>
        </p:spPr>
        <p:txBody>
          <a:bodyPr wrap="none">
            <a:spAutoFit/>
          </a:bodyPr>
          <a:lstStyle/>
          <a:p>
            <a:r>
              <a:rPr lang="en-US" b="1" dirty="0"/>
              <a:t>PRISM Renewal Timeline Policy Statement</a:t>
            </a:r>
          </a:p>
        </p:txBody>
      </p:sp>
      <p:sp>
        <p:nvSpPr>
          <p:cNvPr id="3" name="Rectangle 2"/>
          <p:cNvSpPr/>
          <p:nvPr/>
        </p:nvSpPr>
        <p:spPr>
          <a:xfrm>
            <a:off x="325463" y="855726"/>
            <a:ext cx="12414143" cy="1477328"/>
          </a:xfrm>
          <a:prstGeom prst="rect">
            <a:avLst/>
          </a:prstGeom>
        </p:spPr>
        <p:txBody>
          <a:bodyPr wrap="square">
            <a:spAutoFit/>
          </a:bodyPr>
          <a:lstStyle/>
          <a:p>
            <a:pPr>
              <a:lnSpc>
                <a:spcPct val="100000"/>
              </a:lnSpc>
            </a:pPr>
            <a:r>
              <a:rPr lang="en-US" sz="1800" dirty="0"/>
              <a:t>Every year, a detailed market submission is prepared so that the Property Program can be marketed on a world-wide basis. The market submission includes details on the structure of the Program, coverage terms, and the detailed electronic schedule of values from every member. Timely submission of renewal data by members is essential to ensure that the market submission is complete and accurate. The following Renewal Timeline Policy Statement is hereby established and the program renewal deadlines are as follows: </a:t>
            </a:r>
          </a:p>
        </p:txBody>
      </p:sp>
      <p:sp>
        <p:nvSpPr>
          <p:cNvPr id="9" name="Rectangle 8"/>
          <p:cNvSpPr/>
          <p:nvPr/>
        </p:nvSpPr>
        <p:spPr>
          <a:xfrm>
            <a:off x="384875" y="2371976"/>
            <a:ext cx="12414143" cy="2462213"/>
          </a:xfrm>
          <a:prstGeom prst="rect">
            <a:avLst/>
          </a:prstGeom>
        </p:spPr>
        <p:txBody>
          <a:bodyPr wrap="square">
            <a:spAutoFit/>
          </a:bodyPr>
          <a:lstStyle/>
          <a:p>
            <a:pPr>
              <a:lnSpc>
                <a:spcPct val="100000"/>
              </a:lnSpc>
              <a:spcBef>
                <a:spcPts val="0"/>
              </a:spcBef>
            </a:pPr>
            <a:r>
              <a:rPr lang="en-US" sz="1800" b="1" u="sng" dirty="0"/>
              <a:t>Deadline for changes to the Schedule of Values </a:t>
            </a:r>
          </a:p>
          <a:p>
            <a:pPr>
              <a:lnSpc>
                <a:spcPct val="100000"/>
              </a:lnSpc>
              <a:spcBef>
                <a:spcPts val="600"/>
              </a:spcBef>
            </a:pPr>
            <a:r>
              <a:rPr lang="en-US" sz="1800" dirty="0"/>
              <a:t>Alliant will request members review and approve the accuracy of their schedule of values annually in the fall prior to the renewal. Members must submit changes to the schedule of values and/or verify the accuracy of the schedule by November 1st.  </a:t>
            </a:r>
          </a:p>
          <a:p>
            <a:pPr>
              <a:lnSpc>
                <a:spcPct val="100000"/>
              </a:lnSpc>
              <a:spcBef>
                <a:spcPts val="600"/>
              </a:spcBef>
            </a:pPr>
            <a:r>
              <a:rPr lang="en-US" sz="1800" dirty="0"/>
              <a:t>Penalty: A 10% surcharge will be added to the premium allocation formula for the coming renewal. There will be an automatic 15-day grace period following the deadline for members who are still working with Alliant and PRISM staff to finalize their schedule of values. After the 15 day grace period, the penalty shall apply.  The penalty cannot be waived except by action of the Property Committee</a:t>
            </a:r>
          </a:p>
        </p:txBody>
      </p:sp>
      <p:sp>
        <p:nvSpPr>
          <p:cNvPr id="11" name="Rectangle 10"/>
          <p:cNvSpPr/>
          <p:nvPr/>
        </p:nvSpPr>
        <p:spPr>
          <a:xfrm>
            <a:off x="325463" y="4850837"/>
            <a:ext cx="12414143" cy="3370153"/>
          </a:xfrm>
          <a:prstGeom prst="rect">
            <a:avLst/>
          </a:prstGeom>
        </p:spPr>
        <p:txBody>
          <a:bodyPr wrap="square">
            <a:spAutoFit/>
          </a:bodyPr>
          <a:lstStyle/>
          <a:p>
            <a:pPr>
              <a:lnSpc>
                <a:spcPct val="100000"/>
              </a:lnSpc>
              <a:spcBef>
                <a:spcPts val="0"/>
              </a:spcBef>
            </a:pPr>
            <a:r>
              <a:rPr lang="en-US" sz="1800" b="1" u="sng" dirty="0"/>
              <a:t>Deadline for changes to the Schedule of Earthquake Values </a:t>
            </a:r>
          </a:p>
          <a:p>
            <a:pPr>
              <a:lnSpc>
                <a:spcPct val="100000"/>
              </a:lnSpc>
              <a:spcBef>
                <a:spcPts val="600"/>
              </a:spcBef>
            </a:pPr>
            <a:r>
              <a:rPr lang="en-US" sz="1800" dirty="0"/>
              <a:t>The marketing of the Program is heavily dependent on the extent of earthquake coverage required. Consequently, specific requirements are necessary relative to earthquake coverage and members that buy earthquake coverage. Significant changes to the earthquake values scheduled may affect the entire program renewal. </a:t>
            </a:r>
          </a:p>
          <a:p>
            <a:pPr>
              <a:lnSpc>
                <a:spcPct val="100000"/>
              </a:lnSpc>
              <a:spcBef>
                <a:spcPts val="600"/>
              </a:spcBef>
            </a:pPr>
            <a:r>
              <a:rPr lang="en-US" sz="1800" dirty="0"/>
              <a:t>Changes to the scheduled E.Q. values, which increase or decrease a member’s total EQ values by more than 5%, must be made by January 30th prior to the renewal date.</a:t>
            </a:r>
          </a:p>
          <a:p>
            <a:pPr>
              <a:lnSpc>
                <a:spcPct val="100000"/>
              </a:lnSpc>
              <a:spcBef>
                <a:spcPts val="600"/>
              </a:spcBef>
            </a:pPr>
            <a:r>
              <a:rPr lang="en-US" sz="1800" dirty="0"/>
              <a:t>   For changes in E.Q. values greater than 5% after the deadline, there is no guaranty the change can be made without adverse impact to the Program.  The requesting member must absorb the adverse impact, if any, in order to effect the change. Members with decreases in E.Q values greater than 5% will receive a return premium/premium credit only if the change is approved by the markets and the program is able to obtain a premium credit without adverse impact to other members. </a:t>
            </a:r>
          </a:p>
        </p:txBody>
      </p:sp>
    </p:spTree>
    <p:extLst>
      <p:ext uri="{BB962C8B-B14F-4D97-AF65-F5344CB8AC3E}">
        <p14:creationId xmlns:p14="http://schemas.microsoft.com/office/powerpoint/2010/main" val="88455328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698500" y="444500"/>
            <a:ext cx="8387134" cy="800640"/>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hangingPunct="1"/>
            <a:endParaRPr lang="en-US" dirty="0">
              <a:latin typeface="Arial" panose="020B0604020202020204" pitchFamily="34" charset="0"/>
              <a:cs typeface="Arial" panose="020B0604020202020204" pitchFamily="34" charset="0"/>
            </a:endParaRPr>
          </a:p>
        </p:txBody>
      </p:sp>
      <p:sp>
        <p:nvSpPr>
          <p:cNvPr id="2" name="Rectangle 1"/>
          <p:cNvSpPr/>
          <p:nvPr/>
        </p:nvSpPr>
        <p:spPr>
          <a:xfrm>
            <a:off x="1343426" y="446287"/>
            <a:ext cx="9892452" cy="507831"/>
          </a:xfrm>
          <a:prstGeom prst="rect">
            <a:avLst/>
          </a:prstGeom>
        </p:spPr>
        <p:txBody>
          <a:bodyPr wrap="none">
            <a:spAutoFit/>
          </a:bodyPr>
          <a:lstStyle/>
          <a:p>
            <a:r>
              <a:rPr lang="en-US" b="1" dirty="0"/>
              <a:t>PRISM Renewal Timeline Policy Statement continued</a:t>
            </a:r>
          </a:p>
        </p:txBody>
      </p:sp>
      <p:sp>
        <p:nvSpPr>
          <p:cNvPr id="9" name="Rectangle 8"/>
          <p:cNvSpPr/>
          <p:nvPr/>
        </p:nvSpPr>
        <p:spPr>
          <a:xfrm>
            <a:off x="384875" y="1395587"/>
            <a:ext cx="12414143" cy="3416320"/>
          </a:xfrm>
          <a:prstGeom prst="rect">
            <a:avLst/>
          </a:prstGeom>
        </p:spPr>
        <p:txBody>
          <a:bodyPr wrap="square">
            <a:spAutoFit/>
          </a:bodyPr>
          <a:lstStyle/>
          <a:p>
            <a:pPr>
              <a:lnSpc>
                <a:spcPct val="100000"/>
              </a:lnSpc>
              <a:spcBef>
                <a:spcPts val="0"/>
              </a:spcBef>
            </a:pPr>
            <a:r>
              <a:rPr lang="en-US" sz="1800" b="1" u="sng" dirty="0"/>
              <a:t>Notice of Potential withdrawal </a:t>
            </a:r>
          </a:p>
          <a:p>
            <a:pPr>
              <a:lnSpc>
                <a:spcPct val="100000"/>
              </a:lnSpc>
              <a:spcBef>
                <a:spcPts val="0"/>
              </a:spcBef>
            </a:pPr>
            <a:r>
              <a:rPr lang="en-US" sz="1800" dirty="0"/>
              <a:t>The Notice of Potential Withdrawal (NPW) from the Property Program must be received by PRISM by January 30th.  </a:t>
            </a:r>
          </a:p>
          <a:p>
            <a:pPr>
              <a:lnSpc>
                <a:spcPct val="100000"/>
              </a:lnSpc>
              <a:spcBef>
                <a:spcPts val="0"/>
              </a:spcBef>
            </a:pPr>
            <a:endParaRPr lang="en-US" sz="1800" dirty="0"/>
          </a:p>
          <a:p>
            <a:pPr>
              <a:lnSpc>
                <a:spcPct val="100000"/>
              </a:lnSpc>
              <a:spcBef>
                <a:spcPts val="0"/>
              </a:spcBef>
            </a:pPr>
            <a:r>
              <a:rPr lang="en-US" sz="1800" dirty="0"/>
              <a:t>Penalty: The member cannot withdraw from the program if the Notice of Potential Withdrawal is not received at least 60 days prior to the program renewal.  </a:t>
            </a:r>
          </a:p>
          <a:p>
            <a:pPr>
              <a:lnSpc>
                <a:spcPct val="100000"/>
              </a:lnSpc>
              <a:spcBef>
                <a:spcPts val="0"/>
              </a:spcBef>
            </a:pPr>
            <a:endParaRPr lang="en-US" sz="1800" dirty="0"/>
          </a:p>
          <a:p>
            <a:pPr>
              <a:lnSpc>
                <a:spcPct val="100000"/>
              </a:lnSpc>
              <a:spcBef>
                <a:spcPts val="0"/>
              </a:spcBef>
            </a:pPr>
            <a:r>
              <a:rPr lang="en-US" sz="1800" b="1" u="sng" dirty="0"/>
              <a:t>Rescinding Notice of Potential Withdrawal </a:t>
            </a:r>
          </a:p>
          <a:p>
            <a:pPr>
              <a:lnSpc>
                <a:spcPct val="100000"/>
              </a:lnSpc>
              <a:spcBef>
                <a:spcPts val="0"/>
              </a:spcBef>
            </a:pPr>
            <a:r>
              <a:rPr lang="en-US" sz="1800" dirty="0"/>
              <a:t>The communication rescinding a member’s Notice of Potential Withdrawal (NPW) must be received by PRISM by March 1st. </a:t>
            </a:r>
          </a:p>
          <a:p>
            <a:pPr>
              <a:lnSpc>
                <a:spcPct val="100000"/>
              </a:lnSpc>
              <a:spcBef>
                <a:spcPts val="0"/>
              </a:spcBef>
            </a:pPr>
            <a:r>
              <a:rPr lang="en-US" sz="1800" dirty="0"/>
              <a:t> </a:t>
            </a:r>
          </a:p>
          <a:p>
            <a:pPr>
              <a:lnSpc>
                <a:spcPct val="100000"/>
              </a:lnSpc>
              <a:spcBef>
                <a:spcPts val="0"/>
              </a:spcBef>
            </a:pPr>
            <a:r>
              <a:rPr lang="en-US" sz="1800" dirty="0"/>
              <a:t>Penalty:  Member must withdraw on the renewal date or the member must absorb the adverse impact, if any, in order to remain in the Program. </a:t>
            </a:r>
          </a:p>
        </p:txBody>
      </p:sp>
    </p:spTree>
    <p:extLst>
      <p:ext uri="{BB962C8B-B14F-4D97-AF65-F5344CB8AC3E}">
        <p14:creationId xmlns:p14="http://schemas.microsoft.com/office/powerpoint/2010/main" val="78911929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698500" y="444500"/>
            <a:ext cx="8387134" cy="800640"/>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hangingPunct="1"/>
            <a:endParaRPr lang="en-US" dirty="0">
              <a:latin typeface="Arial" panose="020B0604020202020204" pitchFamily="34" charset="0"/>
              <a:cs typeface="Arial" panose="020B0604020202020204" pitchFamily="34" charset="0"/>
            </a:endParaRPr>
          </a:p>
        </p:txBody>
      </p:sp>
      <p:graphicFrame>
        <p:nvGraphicFramePr>
          <p:cNvPr id="7" name="Diagram 6"/>
          <p:cNvGraphicFramePr/>
          <p:nvPr>
            <p:extLst>
              <p:ext uri="{D42A27DB-BD31-4B8C-83A1-F6EECF244321}">
                <p14:modId xmlns:p14="http://schemas.microsoft.com/office/powerpoint/2010/main" val="3496824634"/>
              </p:ext>
            </p:extLst>
          </p:nvPr>
        </p:nvGraphicFramePr>
        <p:xfrm>
          <a:off x="1396314" y="1655804"/>
          <a:ext cx="9354064" cy="54616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Title 3"/>
          <p:cNvSpPr txBox="1">
            <a:spLocks/>
          </p:cNvSpPr>
          <p:nvPr/>
        </p:nvSpPr>
        <p:spPr>
          <a:xfrm>
            <a:off x="850899" y="596900"/>
            <a:ext cx="10171327" cy="800640"/>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hangingPunct="1"/>
            <a:r>
              <a:rPr lang="en-US" dirty="0">
                <a:latin typeface="Arial" panose="020B0604020202020204" pitchFamily="34" charset="0"/>
                <a:cs typeface="Arial" panose="020B0604020202020204" pitchFamily="34" charset="0"/>
              </a:rPr>
              <a:t>Data Collection Timeline</a:t>
            </a:r>
          </a:p>
        </p:txBody>
      </p:sp>
    </p:spTree>
    <p:extLst>
      <p:ext uri="{BB962C8B-B14F-4D97-AF65-F5344CB8AC3E}">
        <p14:creationId xmlns:p14="http://schemas.microsoft.com/office/powerpoint/2010/main" val="335907433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560732BA-E5F3-F43B-D17F-78908FA9E97A}"/>
              </a:ext>
            </a:extLst>
          </p:cNvPr>
          <p:cNvSpPr txBox="1">
            <a:spLocks/>
          </p:cNvSpPr>
          <p:nvPr/>
        </p:nvSpPr>
        <p:spPr>
          <a:xfrm>
            <a:off x="850899" y="596900"/>
            <a:ext cx="10171327" cy="800640"/>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hangingPunct="1"/>
            <a:r>
              <a:rPr lang="en-US" dirty="0">
                <a:latin typeface="Arial" panose="020B0604020202020204" pitchFamily="34" charset="0"/>
                <a:cs typeface="Arial" panose="020B0604020202020204" pitchFamily="34" charset="0"/>
              </a:rPr>
              <a:t>Deductible Option Requests</a:t>
            </a:r>
          </a:p>
        </p:txBody>
      </p:sp>
      <p:sp>
        <p:nvSpPr>
          <p:cNvPr id="3" name="Rectangle 2">
            <a:extLst>
              <a:ext uri="{FF2B5EF4-FFF2-40B4-BE49-F238E27FC236}">
                <a16:creationId xmlns:a16="http://schemas.microsoft.com/office/drawing/2014/main" id="{2E02F35E-E61C-A998-0360-5D69F76129E4}"/>
              </a:ext>
            </a:extLst>
          </p:cNvPr>
          <p:cNvSpPr/>
          <p:nvPr/>
        </p:nvSpPr>
        <p:spPr>
          <a:xfrm>
            <a:off x="439466" y="1845963"/>
            <a:ext cx="12414143" cy="7017306"/>
          </a:xfrm>
          <a:prstGeom prst="rect">
            <a:avLst/>
          </a:prstGeom>
        </p:spPr>
        <p:txBody>
          <a:bodyPr wrap="square">
            <a:spAutoFit/>
          </a:bodyPr>
          <a:lstStyle/>
          <a:p>
            <a:pPr>
              <a:lnSpc>
                <a:spcPct val="100000"/>
              </a:lnSpc>
              <a:spcBef>
                <a:spcPts val="0"/>
              </a:spcBef>
            </a:pPr>
            <a:r>
              <a:rPr lang="en-US" sz="2400" u="sng" dirty="0"/>
              <a:t>Members have the option of further increasing their current All Risk, Earthquake and/or Flood deductibles for a premium credit at the renewal. Requests for deductible options should be made on or before January 15, 2025, with final decisions on renewal deductibles made by January 31, 2025. Please see below for current minimum deductible criteria:</a:t>
            </a:r>
          </a:p>
          <a:p>
            <a:pPr>
              <a:lnSpc>
                <a:spcPct val="100000"/>
              </a:lnSpc>
              <a:spcBef>
                <a:spcPts val="0"/>
              </a:spcBef>
            </a:pPr>
            <a:endParaRPr lang="en-US" sz="2400" dirty="0"/>
          </a:p>
          <a:p>
            <a:pPr marL="342900" indent="-342900">
              <a:lnSpc>
                <a:spcPct val="100000"/>
              </a:lnSpc>
              <a:spcBef>
                <a:spcPts val="0"/>
              </a:spcBef>
              <a:buAutoNum type="arabicPeriod"/>
            </a:pPr>
            <a:r>
              <a:rPr lang="en-US" sz="2400" dirty="0"/>
              <a:t>$25,000 minimum All Risk deductible applies to members with Total Insured Values &lt;$1,000,000,000;</a:t>
            </a:r>
          </a:p>
          <a:p>
            <a:pPr marL="342900" indent="-342900">
              <a:lnSpc>
                <a:spcPct val="100000"/>
              </a:lnSpc>
              <a:spcBef>
                <a:spcPts val="0"/>
              </a:spcBef>
              <a:buAutoNum type="arabicPeriod"/>
            </a:pPr>
            <a:r>
              <a:rPr lang="en-US" sz="2400" dirty="0"/>
              <a:t>$50,000 minimum All Risk deductible applies to members with Total Insured Values &gt;$1,000,000,000; except $100,000 for County of Fresno and County of San Bernardino;</a:t>
            </a:r>
          </a:p>
          <a:p>
            <a:pPr>
              <a:lnSpc>
                <a:spcPct val="100000"/>
              </a:lnSpc>
              <a:spcBef>
                <a:spcPts val="0"/>
              </a:spcBef>
            </a:pPr>
            <a:endParaRPr lang="en-US" sz="1800" dirty="0"/>
          </a:p>
          <a:p>
            <a:pPr>
              <a:lnSpc>
                <a:spcPct val="100000"/>
              </a:lnSpc>
              <a:spcBef>
                <a:spcPts val="0"/>
              </a:spcBef>
            </a:pPr>
            <a:r>
              <a:rPr lang="en-US" sz="2400" dirty="0"/>
              <a:t>It is important to note that PRISM member enjoy a unique program feature where PRISM shares the Earthquake Deductible. The Earthquake Deductible is 5% of total replacement values, per unit. However, members pay the first 2%, then the Program pays the next 3%. There is no premium charge for the deductible sharing feature. </a:t>
            </a:r>
          </a:p>
          <a:p>
            <a:pPr>
              <a:lnSpc>
                <a:spcPct val="100000"/>
              </a:lnSpc>
              <a:spcBef>
                <a:spcPts val="0"/>
              </a:spcBef>
            </a:pPr>
            <a:endParaRPr lang="en-US" sz="2400" dirty="0"/>
          </a:p>
          <a:p>
            <a:pPr>
              <a:lnSpc>
                <a:spcPct val="100000"/>
              </a:lnSpc>
              <a:spcBef>
                <a:spcPts val="0"/>
              </a:spcBef>
            </a:pPr>
            <a:r>
              <a:rPr lang="en-US" sz="2400" dirty="0"/>
              <a:t>Members can consider Earthquake Deductible options of 7.5% or 10% in order to save some premium dollars, however, the deductible sharing feature is not available with those options. </a:t>
            </a:r>
          </a:p>
        </p:txBody>
      </p:sp>
    </p:spTree>
    <p:extLst>
      <p:ext uri="{BB962C8B-B14F-4D97-AF65-F5344CB8AC3E}">
        <p14:creationId xmlns:p14="http://schemas.microsoft.com/office/powerpoint/2010/main" val="168674974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7" name="Rectangle 6"/>
          <p:cNvSpPr/>
          <p:nvPr/>
        </p:nvSpPr>
        <p:spPr>
          <a:xfrm>
            <a:off x="324695" y="2376378"/>
            <a:ext cx="8162379" cy="5355312"/>
          </a:xfrm>
          <a:prstGeom prst="rect">
            <a:avLst/>
          </a:prstGeom>
        </p:spPr>
        <p:txBody>
          <a:bodyPr wrap="square">
            <a:spAutoFit/>
          </a:bodyPr>
          <a:lstStyle/>
          <a:p>
            <a:pPr lvl="0" fontAlgn="base">
              <a:spcBef>
                <a:spcPct val="0"/>
              </a:spcBef>
              <a:spcAft>
                <a:spcPct val="0"/>
              </a:spcAft>
            </a:pPr>
            <a:r>
              <a:rPr lang="en-US" sz="2400" b="1" u="sng" dirty="0" err="1">
                <a:latin typeface="Calibri" panose="020F0502020204030204" pitchFamily="34" charset="0"/>
                <a:ea typeface="Calibri" pitchFamily="34" charset="0"/>
                <a:cs typeface="Times New Roman" pitchFamily="18" charset="0"/>
              </a:rPr>
              <a:t>AlliantConnect</a:t>
            </a:r>
            <a:endParaRPr lang="en-US" sz="2400" b="1" u="sng" dirty="0">
              <a:latin typeface="Calibri" panose="020F0502020204030204" pitchFamily="34" charset="0"/>
              <a:ea typeface="Calibri" pitchFamily="34" charset="0"/>
              <a:cs typeface="Times New Roman" pitchFamily="18" charset="0"/>
            </a:endParaRPr>
          </a:p>
          <a:p>
            <a:pPr lvl="0" fontAlgn="base">
              <a:spcBef>
                <a:spcPct val="0"/>
              </a:spcBef>
              <a:spcAft>
                <a:spcPct val="0"/>
              </a:spcAft>
            </a:pPr>
            <a:r>
              <a:rPr lang="en-US" sz="2400" dirty="0">
                <a:latin typeface="Calibri" panose="020F0502020204030204" pitchFamily="34" charset="0"/>
                <a:ea typeface="Calibri" pitchFamily="34" charset="0"/>
                <a:cs typeface="Times New Roman" pitchFamily="18" charset="0"/>
              </a:rPr>
              <a:t>Connect Support </a:t>
            </a:r>
            <a:r>
              <a:rPr lang="en-US" sz="2400" u="sng" dirty="0">
                <a:solidFill>
                  <a:srgbClr val="0563C1"/>
                </a:solidFill>
                <a:effectLst/>
                <a:latin typeface="Calibri" panose="020F0502020204030204" pitchFamily="34" charset="0"/>
                <a:ea typeface="Calibri" panose="020F0502020204030204" pitchFamily="34" charset="0"/>
                <a:hlinkClick r:id="rId5"/>
              </a:rPr>
              <a:t>connectsupport@alliant.com</a:t>
            </a:r>
            <a:endParaRPr lang="en-US" sz="2400" dirty="0">
              <a:highlight>
                <a:srgbClr val="FFFF00"/>
              </a:highlight>
              <a:latin typeface="Calibri" panose="020F0502020204030204" pitchFamily="34" charset="0"/>
              <a:ea typeface="Calibri" pitchFamily="34" charset="0"/>
              <a:cs typeface="Times New Roman" pitchFamily="18" charset="0"/>
            </a:endParaRPr>
          </a:p>
          <a:p>
            <a:pPr lvl="0" fontAlgn="base">
              <a:spcBef>
                <a:spcPct val="0"/>
              </a:spcBef>
              <a:spcAft>
                <a:spcPct val="0"/>
              </a:spcAft>
            </a:pPr>
            <a:r>
              <a:rPr lang="en-US" sz="2400" dirty="0">
                <a:latin typeface="Calibri" panose="020F0502020204030204" pitchFamily="34" charset="0"/>
                <a:cs typeface="Arial" pitchFamily="34" charset="0"/>
              </a:rPr>
              <a:t>Emily Prieto </a:t>
            </a:r>
            <a:r>
              <a:rPr lang="en-US" sz="2400" dirty="0">
                <a:latin typeface="Calibri" panose="020F0502020204030204" pitchFamily="34" charset="0"/>
                <a:cs typeface="Arial" pitchFamily="34" charset="0"/>
                <a:hlinkClick r:id="rId6"/>
              </a:rPr>
              <a:t>Emily.Prieto@alliant.com</a:t>
            </a:r>
            <a:r>
              <a:rPr lang="en-US" sz="2400" dirty="0">
                <a:latin typeface="Calibri" panose="020F0502020204030204" pitchFamily="34" charset="0"/>
                <a:cs typeface="Arial" pitchFamily="34" charset="0"/>
              </a:rPr>
              <a:t> </a:t>
            </a:r>
          </a:p>
          <a:p>
            <a:pPr lvl="0" eaLnBrk="0" fontAlgn="base">
              <a:spcBef>
                <a:spcPct val="0"/>
              </a:spcBef>
              <a:spcAft>
                <a:spcPct val="0"/>
              </a:spcAft>
            </a:pPr>
            <a:r>
              <a:rPr lang="en-US" sz="2400" dirty="0">
                <a:latin typeface="Calibri" panose="020F0502020204030204" pitchFamily="34" charset="0"/>
                <a:ea typeface="Calibri" pitchFamily="34" charset="0"/>
                <a:cs typeface="Times New Roman" pitchFamily="18" charset="0"/>
              </a:rPr>
              <a:t>Tara Washington </a:t>
            </a:r>
            <a:r>
              <a:rPr lang="en-US" sz="2400" dirty="0">
                <a:latin typeface="Calibri" panose="020F0502020204030204" pitchFamily="34" charset="0"/>
                <a:ea typeface="Calibri" pitchFamily="34" charset="0"/>
                <a:cs typeface="Times New Roman" pitchFamily="18" charset="0"/>
                <a:hlinkClick r:id="rId7"/>
              </a:rPr>
              <a:t>Tara.Washington@alliant.com</a:t>
            </a:r>
            <a:endParaRPr lang="en-US" sz="2400" dirty="0">
              <a:latin typeface="Calibri" panose="020F0502020204030204" pitchFamily="34" charset="0"/>
              <a:ea typeface="Calibri" pitchFamily="34" charset="0"/>
              <a:cs typeface="Times New Roman" pitchFamily="18" charset="0"/>
            </a:endParaRPr>
          </a:p>
          <a:p>
            <a:pPr eaLnBrk="0" fontAlgn="base">
              <a:spcBef>
                <a:spcPct val="0"/>
              </a:spcBef>
              <a:spcAft>
                <a:spcPct val="0"/>
              </a:spcAft>
            </a:pPr>
            <a:r>
              <a:rPr lang="en-US" sz="2400" dirty="0">
                <a:latin typeface="Calibri" panose="020F0502020204030204" pitchFamily="34" charset="0"/>
                <a:ea typeface="Calibri" pitchFamily="34" charset="0"/>
                <a:cs typeface="Times New Roman" pitchFamily="18" charset="0"/>
              </a:rPr>
              <a:t>Francis Trejo </a:t>
            </a:r>
            <a:r>
              <a:rPr lang="en-US" sz="2400" dirty="0">
                <a:latin typeface="Calibri" panose="020F0502020204030204" pitchFamily="34" charset="0"/>
                <a:ea typeface="Calibri" pitchFamily="34" charset="0"/>
                <a:cs typeface="Times New Roman" pitchFamily="18" charset="0"/>
                <a:hlinkClick r:id="rId8"/>
              </a:rPr>
              <a:t>Francis.Trejo@alliant.com</a:t>
            </a:r>
            <a:r>
              <a:rPr lang="en-US" sz="2400" dirty="0">
                <a:latin typeface="Calibri" panose="020F0502020204030204" pitchFamily="34" charset="0"/>
                <a:ea typeface="Calibri" pitchFamily="34" charset="0"/>
                <a:cs typeface="Times New Roman" pitchFamily="18" charset="0"/>
              </a:rPr>
              <a:t> </a:t>
            </a:r>
          </a:p>
          <a:p>
            <a:pPr lvl="0" fontAlgn="base">
              <a:spcBef>
                <a:spcPct val="0"/>
              </a:spcBef>
              <a:spcAft>
                <a:spcPct val="0"/>
              </a:spcAft>
            </a:pPr>
            <a:endParaRPr lang="en-US" sz="1200" dirty="0">
              <a:latin typeface="Calibri" panose="020F0502020204030204" pitchFamily="34" charset="0"/>
              <a:cs typeface="Arial" pitchFamily="34" charset="0"/>
            </a:endParaRPr>
          </a:p>
          <a:p>
            <a:pPr lvl="0" eaLnBrk="0" fontAlgn="base" hangingPunct="0">
              <a:spcBef>
                <a:spcPct val="0"/>
              </a:spcBef>
              <a:spcAft>
                <a:spcPct val="0"/>
              </a:spcAft>
            </a:pPr>
            <a:r>
              <a:rPr lang="en-US" sz="2400" b="1" u="sng" dirty="0">
                <a:latin typeface="Calibri" panose="020F0502020204030204" pitchFamily="34" charset="0"/>
                <a:ea typeface="Calibri" pitchFamily="34" charset="0"/>
                <a:cs typeface="Times New Roman" pitchFamily="18" charset="0"/>
              </a:rPr>
              <a:t>Property Schedule/Renewal Confirmation</a:t>
            </a:r>
          </a:p>
          <a:p>
            <a:pPr lvl="0" eaLnBrk="0" fontAlgn="base" hangingPunct="0">
              <a:spcBef>
                <a:spcPct val="0"/>
              </a:spcBef>
              <a:spcAft>
                <a:spcPct val="0"/>
              </a:spcAft>
            </a:pPr>
            <a:r>
              <a:rPr lang="en-US" sz="2400" dirty="0">
                <a:latin typeface="Calibri" panose="020F0502020204030204" pitchFamily="34" charset="0"/>
                <a:ea typeface="Calibri" pitchFamily="34" charset="0"/>
                <a:cs typeface="Times New Roman" pitchFamily="18" charset="0"/>
              </a:rPr>
              <a:t>Emily Prieto </a:t>
            </a:r>
            <a:r>
              <a:rPr lang="en-US" sz="2400" dirty="0">
                <a:latin typeface="Calibri" panose="020F0502020204030204" pitchFamily="34" charset="0"/>
                <a:ea typeface="Calibri" pitchFamily="34" charset="0"/>
                <a:cs typeface="Times New Roman" pitchFamily="18" charset="0"/>
                <a:hlinkClick r:id="rId6"/>
              </a:rPr>
              <a:t>Emily.Prieto@alliant.com</a:t>
            </a:r>
            <a:r>
              <a:rPr lang="en-US" sz="2400" dirty="0">
                <a:latin typeface="Calibri" panose="020F0502020204030204" pitchFamily="34" charset="0"/>
                <a:ea typeface="Calibri" pitchFamily="34" charset="0"/>
                <a:cs typeface="Times New Roman" pitchFamily="18" charset="0"/>
              </a:rPr>
              <a:t> </a:t>
            </a:r>
          </a:p>
          <a:p>
            <a:pPr lvl="0" eaLnBrk="0" fontAlgn="base" hangingPunct="0">
              <a:spcBef>
                <a:spcPct val="0"/>
              </a:spcBef>
              <a:spcAft>
                <a:spcPct val="0"/>
              </a:spcAft>
            </a:pPr>
            <a:r>
              <a:rPr lang="en-US" sz="2400" dirty="0">
                <a:latin typeface="Calibri" panose="020F0502020204030204" pitchFamily="34" charset="0"/>
                <a:ea typeface="Calibri" pitchFamily="34" charset="0"/>
                <a:cs typeface="Times New Roman" pitchFamily="18" charset="0"/>
              </a:rPr>
              <a:t>Tara Washington </a:t>
            </a:r>
            <a:r>
              <a:rPr lang="en-US" sz="2400" dirty="0">
                <a:latin typeface="Calibri" panose="020F0502020204030204" pitchFamily="34" charset="0"/>
                <a:ea typeface="Calibri" pitchFamily="34" charset="0"/>
                <a:cs typeface="Times New Roman" pitchFamily="18" charset="0"/>
                <a:hlinkClick r:id="rId7"/>
              </a:rPr>
              <a:t>Tara.Washington@alliant.com</a:t>
            </a:r>
            <a:endParaRPr lang="en-US" sz="2400" dirty="0">
              <a:latin typeface="Calibri" panose="020F0502020204030204" pitchFamily="34" charset="0"/>
              <a:ea typeface="Calibri" pitchFamily="34" charset="0"/>
              <a:cs typeface="Times New Roman" pitchFamily="18" charset="0"/>
            </a:endParaRPr>
          </a:p>
          <a:p>
            <a:pPr eaLnBrk="0" fontAlgn="base">
              <a:spcBef>
                <a:spcPct val="0"/>
              </a:spcBef>
              <a:spcAft>
                <a:spcPct val="0"/>
              </a:spcAft>
            </a:pPr>
            <a:r>
              <a:rPr lang="en-US" sz="2400" dirty="0">
                <a:latin typeface="Calibri" panose="020F0502020204030204" pitchFamily="34" charset="0"/>
                <a:ea typeface="Calibri" pitchFamily="34" charset="0"/>
                <a:cs typeface="Times New Roman" pitchFamily="18" charset="0"/>
              </a:rPr>
              <a:t>Francis Trejo </a:t>
            </a:r>
            <a:r>
              <a:rPr lang="en-US" sz="2400" dirty="0">
                <a:latin typeface="Calibri" panose="020F0502020204030204" pitchFamily="34" charset="0"/>
                <a:ea typeface="Calibri" pitchFamily="34" charset="0"/>
                <a:cs typeface="Times New Roman" pitchFamily="18" charset="0"/>
                <a:hlinkClick r:id="rId8"/>
              </a:rPr>
              <a:t>Francis.Trejo@alliant.com</a:t>
            </a:r>
            <a:r>
              <a:rPr lang="en-US" sz="2400" dirty="0">
                <a:latin typeface="Calibri" panose="020F0502020204030204" pitchFamily="34" charset="0"/>
                <a:ea typeface="Calibri" pitchFamily="34" charset="0"/>
                <a:cs typeface="Times New Roman" pitchFamily="18" charset="0"/>
              </a:rPr>
              <a:t> </a:t>
            </a:r>
          </a:p>
          <a:p>
            <a:pPr eaLnBrk="0" fontAlgn="base" hangingPunct="0">
              <a:spcBef>
                <a:spcPct val="0"/>
              </a:spcBef>
              <a:spcAft>
                <a:spcPct val="0"/>
              </a:spcAft>
            </a:pPr>
            <a:endParaRPr lang="en-US" sz="1200" dirty="0">
              <a:latin typeface="Calibri" panose="020F0502020204030204" pitchFamily="34" charset="0"/>
              <a:ea typeface="Calibri" pitchFamily="34" charset="0"/>
              <a:cs typeface="Times New Roman" pitchFamily="18" charset="0"/>
            </a:endParaRPr>
          </a:p>
          <a:p>
            <a:pPr lvl="0" eaLnBrk="0" fontAlgn="base" hangingPunct="0">
              <a:spcBef>
                <a:spcPct val="0"/>
              </a:spcBef>
              <a:spcAft>
                <a:spcPct val="0"/>
              </a:spcAft>
            </a:pPr>
            <a:r>
              <a:rPr lang="en-US" sz="2400" b="1" u="sng" dirty="0">
                <a:latin typeface="Calibri" panose="020F0502020204030204" pitchFamily="34" charset="0"/>
                <a:ea typeface="Calibri" pitchFamily="34" charset="0"/>
                <a:cs typeface="Times New Roman" pitchFamily="18" charset="0"/>
              </a:rPr>
              <a:t>Certificates</a:t>
            </a:r>
          </a:p>
          <a:p>
            <a:pPr lvl="0" eaLnBrk="0" fontAlgn="base" hangingPunct="0">
              <a:spcBef>
                <a:spcPct val="0"/>
              </a:spcBef>
              <a:spcAft>
                <a:spcPct val="0"/>
              </a:spcAft>
            </a:pPr>
            <a:r>
              <a:rPr lang="en-US" sz="2400" dirty="0">
                <a:latin typeface="Calibri" panose="020F0502020204030204" pitchFamily="34" charset="0"/>
                <a:ea typeface="Calibri" pitchFamily="34" charset="0"/>
                <a:cs typeface="Times New Roman" pitchFamily="18" charset="0"/>
              </a:rPr>
              <a:t>Michelle Bradley </a:t>
            </a:r>
            <a:r>
              <a:rPr lang="en-US" sz="2400" dirty="0">
                <a:latin typeface="Calibri" panose="020F0502020204030204" pitchFamily="34" charset="0"/>
                <a:ea typeface="Calibri" pitchFamily="34" charset="0"/>
                <a:cs typeface="Times New Roman" pitchFamily="18" charset="0"/>
                <a:hlinkClick r:id="rId9"/>
              </a:rPr>
              <a:t>Michelle.Bradley@alliant.com</a:t>
            </a:r>
            <a:endParaRPr lang="en-US" sz="2400" dirty="0">
              <a:latin typeface="Calibri" panose="020F0502020204030204" pitchFamily="34" charset="0"/>
              <a:ea typeface="Calibri" pitchFamily="34" charset="0"/>
              <a:cs typeface="Times New Roman" pitchFamily="18" charset="0"/>
            </a:endParaRPr>
          </a:p>
          <a:p>
            <a:pPr lvl="0" eaLnBrk="0" fontAlgn="base" hangingPunct="0">
              <a:spcBef>
                <a:spcPct val="0"/>
              </a:spcBef>
              <a:spcAft>
                <a:spcPct val="0"/>
              </a:spcAft>
            </a:pPr>
            <a:endParaRPr lang="en-US" sz="1200" dirty="0">
              <a:latin typeface="Calibri" panose="020F0502020204030204" pitchFamily="34" charset="0"/>
              <a:ea typeface="Calibri" pitchFamily="34" charset="0"/>
              <a:cs typeface="Times New Roman" pitchFamily="18" charset="0"/>
            </a:endParaRPr>
          </a:p>
          <a:p>
            <a:pPr lvl="0" eaLnBrk="0" fontAlgn="base" hangingPunct="0">
              <a:spcBef>
                <a:spcPct val="0"/>
              </a:spcBef>
              <a:spcAft>
                <a:spcPct val="0"/>
              </a:spcAft>
            </a:pPr>
            <a:r>
              <a:rPr lang="en-US" sz="2400" b="1" u="sng" dirty="0">
                <a:latin typeface="Calibri" panose="020F0502020204030204" pitchFamily="34" charset="0"/>
                <a:ea typeface="Calibri" pitchFamily="34" charset="0"/>
                <a:cs typeface="Times New Roman" pitchFamily="18" charset="0"/>
              </a:rPr>
              <a:t>PRISM Contacts (916) 850-7300</a:t>
            </a:r>
          </a:p>
          <a:p>
            <a:pPr lvl="0" eaLnBrk="0" fontAlgn="base">
              <a:spcBef>
                <a:spcPct val="0"/>
              </a:spcBef>
              <a:spcAft>
                <a:spcPct val="0"/>
              </a:spcAft>
            </a:pPr>
            <a:r>
              <a:rPr lang="en-US" sz="2400" dirty="0">
                <a:latin typeface="Calibri" panose="020F0502020204030204" pitchFamily="34" charset="0"/>
                <a:ea typeface="Calibri" pitchFamily="34" charset="0"/>
                <a:cs typeface="Times New Roman" pitchFamily="18" charset="0"/>
              </a:rPr>
              <a:t>Erica Priest </a:t>
            </a:r>
            <a:r>
              <a:rPr lang="en-US" sz="2400" dirty="0">
                <a:latin typeface="Calibri" panose="020F0502020204030204" pitchFamily="34" charset="0"/>
                <a:ea typeface="Calibri" pitchFamily="34" charset="0"/>
                <a:cs typeface="Times New Roman" pitchFamily="18" charset="0"/>
                <a:hlinkClick r:id="rId10"/>
              </a:rPr>
              <a:t>epriest@prismrisk.gov</a:t>
            </a:r>
            <a:r>
              <a:rPr lang="en-US" sz="2400" dirty="0">
                <a:latin typeface="Calibri" panose="020F0502020204030204" pitchFamily="34" charset="0"/>
                <a:ea typeface="Calibri" pitchFamily="34" charset="0"/>
                <a:cs typeface="Times New Roman" pitchFamily="18" charset="0"/>
              </a:rPr>
              <a:t> </a:t>
            </a:r>
          </a:p>
          <a:p>
            <a:pPr lvl="0" eaLnBrk="0" fontAlgn="base">
              <a:spcBef>
                <a:spcPct val="0"/>
              </a:spcBef>
              <a:spcAft>
                <a:spcPct val="0"/>
              </a:spcAft>
            </a:pPr>
            <a:r>
              <a:rPr lang="en-US" sz="2400" dirty="0">
                <a:latin typeface="Calibri" panose="020F0502020204030204" pitchFamily="34" charset="0"/>
                <a:ea typeface="Calibri" pitchFamily="34" charset="0"/>
                <a:cs typeface="Times New Roman" pitchFamily="18" charset="0"/>
              </a:rPr>
              <a:t>Sarah Bishop </a:t>
            </a:r>
            <a:r>
              <a:rPr lang="en-US" sz="2400" dirty="0">
                <a:latin typeface="Calibri" panose="020F0502020204030204" pitchFamily="34" charset="0"/>
                <a:ea typeface="Calibri" pitchFamily="34" charset="0"/>
                <a:cs typeface="Times New Roman" pitchFamily="18" charset="0"/>
                <a:hlinkClick r:id="rId11"/>
              </a:rPr>
              <a:t>sbishop@prismrisk.gov</a:t>
            </a:r>
            <a:endParaRPr lang="en-US" sz="2400" dirty="0">
              <a:latin typeface="Calibri" panose="020F0502020204030204" pitchFamily="34" charset="0"/>
              <a:ea typeface="Calibri" pitchFamily="34" charset="0"/>
              <a:cs typeface="Times New Roman" pitchFamily="18" charset="0"/>
            </a:endParaRPr>
          </a:p>
        </p:txBody>
      </p:sp>
      <p:sp>
        <p:nvSpPr>
          <p:cNvPr id="2" name="TextBox 1">
            <a:extLst>
              <a:ext uri="{FF2B5EF4-FFF2-40B4-BE49-F238E27FC236}">
                <a16:creationId xmlns:a16="http://schemas.microsoft.com/office/drawing/2014/main" id="{CDE7EDF4-0B70-4700-9302-D655EF5C7F03}"/>
              </a:ext>
            </a:extLst>
          </p:cNvPr>
          <p:cNvSpPr txBox="1"/>
          <p:nvPr/>
        </p:nvSpPr>
        <p:spPr>
          <a:xfrm>
            <a:off x="149902" y="97146"/>
            <a:ext cx="8694306" cy="1177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1733930" rtl="0" fontAlgn="auto" latinLnBrk="0" hangingPunct="0">
              <a:lnSpc>
                <a:spcPct val="90000"/>
              </a:lnSpc>
              <a:spcBef>
                <a:spcPts val="3200"/>
              </a:spcBef>
              <a:spcAft>
                <a:spcPts val="0"/>
              </a:spcAft>
              <a:buClrTx/>
              <a:buSzTx/>
              <a:buFontTx/>
              <a:buNone/>
              <a:tabLst/>
            </a:pPr>
            <a:r>
              <a:rPr kumimoji="0" lang="en-US" sz="4800" b="1" i="0" u="none" strike="noStrike" cap="none" spc="0" normalizeH="0" baseline="0" dirty="0">
                <a:ln>
                  <a:noFill/>
                </a:ln>
                <a:solidFill>
                  <a:srgbClr val="000000"/>
                </a:solidFill>
                <a:effectLst/>
                <a:uFillTx/>
                <a:latin typeface="Ink Free" panose="03080402000500000000" pitchFamily="66" charset="0"/>
                <a:sym typeface="Helvetica Neue"/>
              </a:rPr>
              <a:t>Who You </a:t>
            </a:r>
            <a:r>
              <a:rPr kumimoji="0" lang="en-US" sz="4800" b="1" i="0" u="none" strike="noStrike" cap="none" spc="0" normalizeH="0" baseline="0" dirty="0" err="1">
                <a:ln>
                  <a:noFill/>
                </a:ln>
                <a:solidFill>
                  <a:srgbClr val="000000"/>
                </a:solidFill>
                <a:effectLst/>
                <a:uFillTx/>
                <a:latin typeface="Ink Free" panose="03080402000500000000" pitchFamily="66" charset="0"/>
                <a:sym typeface="Helvetica Neue"/>
              </a:rPr>
              <a:t>Gonna</a:t>
            </a:r>
            <a:r>
              <a:rPr kumimoji="0" lang="en-US" sz="4800" b="1" i="0" u="none" strike="noStrike" cap="none" spc="0" normalizeH="0" baseline="0" dirty="0">
                <a:ln>
                  <a:noFill/>
                </a:ln>
                <a:solidFill>
                  <a:srgbClr val="000000"/>
                </a:solidFill>
                <a:effectLst/>
                <a:uFillTx/>
                <a:latin typeface="Ink Free" panose="03080402000500000000" pitchFamily="66" charset="0"/>
                <a:sym typeface="Helvetica Neue"/>
              </a:rPr>
              <a:t> Call????</a:t>
            </a:r>
          </a:p>
        </p:txBody>
      </p:sp>
      <p:pic>
        <p:nvPicPr>
          <p:cNvPr id="1026" name="Picture 2" descr="Pin by Richmondes on Ghostbusters | Slimer ghostbusters, Ghostbusters, The  real ghostbusters">
            <a:extLst>
              <a:ext uri="{FF2B5EF4-FFF2-40B4-BE49-F238E27FC236}">
                <a16:creationId xmlns:a16="http://schemas.microsoft.com/office/drawing/2014/main" id="{34367CC3-AAC0-4C53-9D92-864EB3935CA6}"/>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r="5324"/>
          <a:stretch/>
        </p:blipFill>
        <p:spPr bwMode="auto">
          <a:xfrm>
            <a:off x="6847170" y="300543"/>
            <a:ext cx="6059357" cy="2847391"/>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a:extLst>
              <a:ext uri="{FF2B5EF4-FFF2-40B4-BE49-F238E27FC236}">
                <a16:creationId xmlns:a16="http://schemas.microsoft.com/office/drawing/2014/main" id="{E630A0E7-B340-4FD6-BCDD-F3EA4A2EBE2F}"/>
              </a:ext>
            </a:extLst>
          </p:cNvPr>
          <p:cNvCxnSpPr>
            <a:cxnSpLocks/>
          </p:cNvCxnSpPr>
          <p:nvPr/>
        </p:nvCxnSpPr>
        <p:spPr>
          <a:xfrm>
            <a:off x="5500482" y="1619677"/>
            <a:ext cx="1305047" cy="0"/>
          </a:xfrm>
          <a:prstGeom prst="straightConnector1">
            <a:avLst/>
          </a:prstGeom>
          <a:noFill/>
          <a:ln w="25400" cap="flat">
            <a:solidFill>
              <a:schemeClr val="accent5">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9" name="TextBox 8">
            <a:extLst>
              <a:ext uri="{FF2B5EF4-FFF2-40B4-BE49-F238E27FC236}">
                <a16:creationId xmlns:a16="http://schemas.microsoft.com/office/drawing/2014/main" id="{9B6BA1C8-1ED0-44D4-96E2-0C939000E118}"/>
              </a:ext>
            </a:extLst>
          </p:cNvPr>
          <p:cNvSpPr txBox="1"/>
          <p:nvPr/>
        </p:nvSpPr>
        <p:spPr>
          <a:xfrm>
            <a:off x="149902" y="1041655"/>
            <a:ext cx="5471409" cy="7553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1733930" rtl="0" fontAlgn="auto" latinLnBrk="0" hangingPunct="0">
              <a:lnSpc>
                <a:spcPct val="90000"/>
              </a:lnSpc>
              <a:spcBef>
                <a:spcPts val="3200"/>
              </a:spcBef>
              <a:spcAft>
                <a:spcPts val="0"/>
              </a:spcAft>
              <a:buClrTx/>
              <a:buSzTx/>
              <a:buFontTx/>
              <a:buNone/>
              <a:tabLst/>
            </a:pPr>
            <a:r>
              <a:rPr kumimoji="0" lang="en-US" sz="1750" b="1" i="0" u="none" strike="noStrike" cap="none" spc="0" normalizeH="0" dirty="0">
                <a:ln>
                  <a:noFill/>
                </a:ln>
                <a:solidFill>
                  <a:srgbClr val="000000"/>
                </a:solidFill>
                <a:effectLst/>
                <a:uFillTx/>
                <a:latin typeface="Ink Free" panose="03080402000500000000" pitchFamily="66" charset="0"/>
                <a:sym typeface="Helvetica Neue"/>
              </a:rPr>
              <a:t>(</a:t>
            </a:r>
            <a:r>
              <a:rPr lang="en-US" sz="1750" b="1" dirty="0">
                <a:latin typeface="Ink Free" panose="03080402000500000000" pitchFamily="66" charset="0"/>
              </a:rPr>
              <a:t>call </a:t>
            </a:r>
            <a:r>
              <a:rPr kumimoji="0" lang="en-US" sz="1750" b="1" i="0" u="none" strike="noStrike" cap="none" spc="0" normalizeH="0" dirty="0">
                <a:ln>
                  <a:noFill/>
                </a:ln>
                <a:solidFill>
                  <a:srgbClr val="000000"/>
                </a:solidFill>
                <a:effectLst/>
                <a:uFillTx/>
                <a:latin typeface="Ink Free" panose="03080402000500000000" pitchFamily="66" charset="0"/>
                <a:sym typeface="Helvetica Neue"/>
              </a:rPr>
              <a:t>only if you cannot reach anyone from the list below)</a:t>
            </a:r>
          </a:p>
        </p:txBody>
      </p:sp>
    </p:spTree>
    <p:extLst>
      <p:ext uri="{BB962C8B-B14F-4D97-AF65-F5344CB8AC3E}">
        <p14:creationId xmlns:p14="http://schemas.microsoft.com/office/powerpoint/2010/main" val="315947665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7" name="Rectangle 6"/>
          <p:cNvSpPr/>
          <p:nvPr/>
        </p:nvSpPr>
        <p:spPr>
          <a:xfrm>
            <a:off x="1883663" y="2198929"/>
            <a:ext cx="8162379" cy="3272691"/>
          </a:xfrm>
          <a:prstGeom prst="rect">
            <a:avLst/>
          </a:prstGeom>
        </p:spPr>
        <p:txBody>
          <a:bodyPr wrap="square">
            <a:spAutoFit/>
          </a:bodyPr>
          <a:lstStyle/>
          <a:p>
            <a:pPr algn="ctr"/>
            <a:r>
              <a:rPr lang="en-US" sz="4000" b="1" i="1" dirty="0">
                <a:cs typeface="Arial" pitchFamily="34" charset="0"/>
              </a:rPr>
              <a:t>Thank you for joining us.  </a:t>
            </a:r>
            <a:br>
              <a:rPr lang="en-US" sz="4000" b="1" i="1" dirty="0">
                <a:cs typeface="Arial" pitchFamily="34" charset="0"/>
              </a:rPr>
            </a:br>
            <a:r>
              <a:rPr lang="en-US" sz="4000" b="1" i="1" dirty="0">
                <a:cs typeface="Arial" pitchFamily="34" charset="0"/>
              </a:rPr>
              <a:t>Please see the calendar on the PRISM website for more monthly webinars</a:t>
            </a:r>
          </a:p>
          <a:p>
            <a:pPr algn="ctr"/>
            <a:r>
              <a:rPr lang="en-US" sz="4000" b="1" i="1" u="sng" dirty="0">
                <a:cs typeface="Arial" pitchFamily="34" charset="0"/>
              </a:rPr>
              <a:t>www.prismrisk.gov/</a:t>
            </a:r>
            <a:endParaRPr lang="en-US" sz="4000" u="sng" dirty="0"/>
          </a:p>
        </p:txBody>
      </p:sp>
    </p:spTree>
    <p:extLst>
      <p:ext uri="{BB962C8B-B14F-4D97-AF65-F5344CB8AC3E}">
        <p14:creationId xmlns:p14="http://schemas.microsoft.com/office/powerpoint/2010/main" val="318536933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4"/>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5"/>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698500" y="444500"/>
            <a:ext cx="8387134" cy="800640"/>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hangingPunct="1"/>
            <a:r>
              <a:rPr lang="en-US" dirty="0">
                <a:latin typeface="Arial" panose="020B0604020202020204" pitchFamily="34" charset="0"/>
                <a:cs typeface="Arial" panose="020B0604020202020204" pitchFamily="34" charset="0"/>
              </a:rPr>
              <a:t>Agenda</a:t>
            </a:r>
          </a:p>
        </p:txBody>
      </p:sp>
      <p:sp>
        <p:nvSpPr>
          <p:cNvPr id="10" name="Rectangle 9"/>
          <p:cNvSpPr/>
          <p:nvPr/>
        </p:nvSpPr>
        <p:spPr>
          <a:xfrm>
            <a:off x="518983" y="1926748"/>
            <a:ext cx="11830139" cy="5722592"/>
          </a:xfrm>
          <a:prstGeom prst="rect">
            <a:avLst/>
          </a:prstGeom>
        </p:spPr>
        <p:txBody>
          <a:bodyPr wrap="square">
            <a:spAutoFit/>
          </a:bodyPr>
          <a:lstStyle/>
          <a:p>
            <a:pPr marL="228600" indent="-228600">
              <a:buFont typeface="Arial" pitchFamily="34" charset="0"/>
              <a:buChar char="•"/>
            </a:pPr>
            <a:r>
              <a:rPr lang="en-US" sz="4800" dirty="0">
                <a:latin typeface="Calibri" panose="020F0502020204030204" pitchFamily="34" charset="0"/>
                <a:cs typeface="Arial" pitchFamily="34" charset="0"/>
              </a:rPr>
              <a:t>Renewal Packet</a:t>
            </a:r>
          </a:p>
          <a:p>
            <a:pPr marL="228600" indent="-228600">
              <a:buFont typeface="Arial" pitchFamily="34" charset="0"/>
              <a:buChar char="•"/>
            </a:pPr>
            <a:r>
              <a:rPr lang="en-US" sz="4800" dirty="0" err="1">
                <a:latin typeface="Calibri" panose="020F0502020204030204" pitchFamily="34" charset="0"/>
                <a:cs typeface="Arial" pitchFamily="34" charset="0"/>
              </a:rPr>
              <a:t>AlliantConnect</a:t>
            </a:r>
            <a:r>
              <a:rPr lang="en-US" sz="4800" dirty="0">
                <a:latin typeface="Calibri" panose="020F0502020204030204" pitchFamily="34" charset="0"/>
                <a:cs typeface="Arial" pitchFamily="34" charset="0"/>
              </a:rPr>
              <a:t> – tutorial available on PRISM Website </a:t>
            </a:r>
          </a:p>
          <a:p>
            <a:pPr marL="228600" indent="-228600">
              <a:buFont typeface="Arial" pitchFamily="34" charset="0"/>
              <a:buChar char="•"/>
            </a:pPr>
            <a:r>
              <a:rPr lang="en-US" sz="4800" dirty="0">
                <a:latin typeface="Calibri" panose="020F0502020204030204" pitchFamily="34" charset="0"/>
                <a:cs typeface="Arial" pitchFamily="34" charset="0"/>
              </a:rPr>
              <a:t>Renewal Timeline</a:t>
            </a:r>
          </a:p>
          <a:p>
            <a:pPr marL="228600" indent="-228600">
              <a:buFont typeface="Arial" pitchFamily="34" charset="0"/>
              <a:buChar char="•"/>
            </a:pPr>
            <a:r>
              <a:rPr lang="en-US" sz="4800" dirty="0">
                <a:latin typeface="Calibri" panose="020F0502020204030204" pitchFamily="34" charset="0"/>
                <a:cs typeface="Arial" pitchFamily="34" charset="0"/>
              </a:rPr>
              <a:t>Submitting to PRISM</a:t>
            </a:r>
          </a:p>
          <a:p>
            <a:pPr marL="228600" indent="-228600">
              <a:buFont typeface="Arial" pitchFamily="34" charset="0"/>
              <a:buChar char="•"/>
            </a:pPr>
            <a:r>
              <a:rPr lang="en-US" sz="4800" dirty="0">
                <a:latin typeface="Calibri" panose="020F0502020204030204" pitchFamily="34" charset="0"/>
                <a:cs typeface="Arial" pitchFamily="34" charset="0"/>
              </a:rPr>
              <a:t>Deductible Option Requests</a:t>
            </a:r>
          </a:p>
        </p:txBody>
      </p:sp>
    </p:spTree>
    <p:extLst>
      <p:ext uri="{BB962C8B-B14F-4D97-AF65-F5344CB8AC3E}">
        <p14:creationId xmlns:p14="http://schemas.microsoft.com/office/powerpoint/2010/main" val="3126730478"/>
      </p:ext>
    </p:extLst>
  </p:cSld>
  <p:clrMapOvr>
    <a:overrideClrMapping bg1="lt1" tx1="dk1" bg2="lt2" tx2="dk2" accent1="accent1" accent2="accent2" accent3="accent3" accent4="accent4" accent5="accent5" accent6="accent6" hlink="hlink" folHlink="folHlink"/>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686143" y="666922"/>
            <a:ext cx="9780030" cy="877673"/>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hangingPunct="1"/>
            <a:r>
              <a:rPr lang="en-US" dirty="0">
                <a:latin typeface="Arial" panose="020B0604020202020204" pitchFamily="34" charset="0"/>
                <a:cs typeface="Arial" panose="020B0604020202020204" pitchFamily="34" charset="0"/>
              </a:rPr>
              <a:t>Renewal Packets</a:t>
            </a:r>
          </a:p>
        </p:txBody>
      </p:sp>
      <p:sp>
        <p:nvSpPr>
          <p:cNvPr id="7" name="Rectangle 6"/>
          <p:cNvSpPr/>
          <p:nvPr/>
        </p:nvSpPr>
        <p:spPr>
          <a:xfrm>
            <a:off x="900133" y="1787203"/>
            <a:ext cx="11341028" cy="5632311"/>
          </a:xfrm>
          <a:prstGeom prst="rect">
            <a:avLst/>
          </a:prstGeom>
        </p:spPr>
        <p:txBody>
          <a:bodyPr wrap="square">
            <a:spAutoFit/>
          </a:bodyPr>
          <a:lstStyle/>
          <a:p>
            <a:pPr marL="342900" lvl="0" indent="-342900">
              <a:spcBef>
                <a:spcPct val="20000"/>
              </a:spcBef>
              <a:buFont typeface="Arial" pitchFamily="34" charset="0"/>
              <a:buChar char="•"/>
            </a:pPr>
            <a:r>
              <a:rPr lang="en-US" sz="4800" dirty="0">
                <a:solidFill>
                  <a:prstClr val="black"/>
                </a:solidFill>
                <a:latin typeface="Calibri" panose="020F0502020204030204" pitchFamily="34" charset="0"/>
              </a:rPr>
              <a:t>Renewal Confirmation Checklist</a:t>
            </a:r>
          </a:p>
          <a:p>
            <a:pPr marL="342900" lvl="0" indent="-342900">
              <a:spcBef>
                <a:spcPct val="20000"/>
              </a:spcBef>
              <a:buFont typeface="Arial" pitchFamily="34" charset="0"/>
              <a:buChar char="•"/>
            </a:pPr>
            <a:r>
              <a:rPr lang="en-US" sz="4800" dirty="0">
                <a:solidFill>
                  <a:prstClr val="black"/>
                </a:solidFill>
                <a:latin typeface="Calibri" panose="020F0502020204030204" pitchFamily="34" charset="0"/>
              </a:rPr>
              <a:t>EQ Certification Form</a:t>
            </a:r>
          </a:p>
          <a:p>
            <a:pPr marL="342900" lvl="0" indent="-342900">
              <a:spcBef>
                <a:spcPct val="20000"/>
              </a:spcBef>
              <a:buFont typeface="Arial" pitchFamily="34" charset="0"/>
              <a:buChar char="•"/>
            </a:pPr>
            <a:r>
              <a:rPr lang="en-US" sz="4800" dirty="0">
                <a:solidFill>
                  <a:prstClr val="black"/>
                </a:solidFill>
                <a:latin typeface="Calibri" panose="020F0502020204030204" pitchFamily="34" charset="0"/>
              </a:rPr>
              <a:t>Vehicle Valuation Form</a:t>
            </a:r>
          </a:p>
          <a:p>
            <a:pPr marL="342900" lvl="0" indent="-342900">
              <a:spcBef>
                <a:spcPct val="20000"/>
              </a:spcBef>
              <a:buFont typeface="Arial" pitchFamily="34" charset="0"/>
              <a:buChar char="•"/>
            </a:pPr>
            <a:r>
              <a:rPr lang="en-US" sz="4800" dirty="0">
                <a:solidFill>
                  <a:prstClr val="black"/>
                </a:solidFill>
                <a:latin typeface="Calibri" panose="020F0502020204030204" pitchFamily="34" charset="0"/>
              </a:rPr>
              <a:t>Mobile Equipment Valuation Form</a:t>
            </a:r>
          </a:p>
          <a:p>
            <a:pPr marL="342900" lvl="0" indent="-342900">
              <a:spcBef>
                <a:spcPct val="20000"/>
              </a:spcBef>
              <a:buFont typeface="Arial" pitchFamily="34" charset="0"/>
              <a:buChar char="•"/>
            </a:pPr>
            <a:r>
              <a:rPr lang="en-US" sz="4800" dirty="0">
                <a:solidFill>
                  <a:prstClr val="black"/>
                </a:solidFill>
                <a:latin typeface="Calibri" panose="020F0502020204030204" pitchFamily="34" charset="0"/>
              </a:rPr>
              <a:t>Library Book Valuation Form</a:t>
            </a:r>
          </a:p>
          <a:p>
            <a:pPr marL="342900" lvl="0" indent="-342900">
              <a:spcBef>
                <a:spcPct val="20000"/>
              </a:spcBef>
              <a:buFont typeface="Arial" pitchFamily="34" charset="0"/>
              <a:buChar char="•"/>
            </a:pPr>
            <a:r>
              <a:rPr lang="en-US" sz="4800" dirty="0">
                <a:solidFill>
                  <a:prstClr val="black"/>
                </a:solidFill>
                <a:latin typeface="Calibri" panose="020F0502020204030204" pitchFamily="34" charset="0"/>
              </a:rPr>
              <a:t>Vacant Buildings?</a:t>
            </a:r>
          </a:p>
          <a:p>
            <a:pPr marL="342900" lvl="0" indent="-342900">
              <a:spcBef>
                <a:spcPct val="20000"/>
              </a:spcBef>
              <a:buFont typeface="Arial" pitchFamily="34" charset="0"/>
              <a:buChar char="•"/>
            </a:pPr>
            <a:r>
              <a:rPr lang="en-US" sz="4800" dirty="0">
                <a:solidFill>
                  <a:prstClr val="black"/>
                </a:solidFill>
                <a:latin typeface="Calibri" panose="020F0502020204030204" pitchFamily="34" charset="0"/>
              </a:rPr>
              <a:t>Any COC’s (Course of Construction)?</a:t>
            </a:r>
          </a:p>
        </p:txBody>
      </p:sp>
    </p:spTree>
    <p:extLst>
      <p:ext uri="{BB962C8B-B14F-4D97-AF65-F5344CB8AC3E}">
        <p14:creationId xmlns:p14="http://schemas.microsoft.com/office/powerpoint/2010/main" val="370538808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0" y="2107041"/>
            <a:ext cx="4842164" cy="5499100"/>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lvl="0" algn="ctr">
              <a:spcBef>
                <a:spcPct val="20000"/>
              </a:spcBef>
            </a:pPr>
            <a:r>
              <a:rPr lang="en-US" dirty="0">
                <a:solidFill>
                  <a:prstClr val="black"/>
                </a:solidFill>
              </a:rPr>
              <a:t>Renewal Confirmation Checklist</a:t>
            </a:r>
          </a:p>
        </p:txBody>
      </p:sp>
      <p:pic>
        <p:nvPicPr>
          <p:cNvPr id="4" name="Picture 3">
            <a:extLst>
              <a:ext uri="{FF2B5EF4-FFF2-40B4-BE49-F238E27FC236}">
                <a16:creationId xmlns:a16="http://schemas.microsoft.com/office/drawing/2014/main" id="{16AD2E1A-B5CF-DB0F-4C98-0C937B849417}"/>
              </a:ext>
            </a:extLst>
          </p:cNvPr>
          <p:cNvPicPr>
            <a:picLocks noChangeAspect="1"/>
          </p:cNvPicPr>
          <p:nvPr/>
        </p:nvPicPr>
        <p:blipFill>
          <a:blip r:embed="rId5"/>
          <a:stretch>
            <a:fillRect/>
          </a:stretch>
        </p:blipFill>
        <p:spPr>
          <a:xfrm>
            <a:off x="5431809" y="138005"/>
            <a:ext cx="6613971" cy="8599117"/>
          </a:xfrm>
          <a:prstGeom prst="rect">
            <a:avLst/>
          </a:prstGeom>
        </p:spPr>
      </p:pic>
      <p:cxnSp>
        <p:nvCxnSpPr>
          <p:cNvPr id="8" name="Straight Connector 7">
            <a:extLst>
              <a:ext uri="{FF2B5EF4-FFF2-40B4-BE49-F238E27FC236}">
                <a16:creationId xmlns:a16="http://schemas.microsoft.com/office/drawing/2014/main" id="{6FADC6A8-EA7D-53DE-DF2E-069DB801F9AE}"/>
              </a:ext>
            </a:extLst>
          </p:cNvPr>
          <p:cNvCxnSpPr/>
          <p:nvPr/>
        </p:nvCxnSpPr>
        <p:spPr>
          <a:xfrm>
            <a:off x="5431809" y="138005"/>
            <a:ext cx="0" cy="8599117"/>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0" name="Straight Connector 9">
            <a:extLst>
              <a:ext uri="{FF2B5EF4-FFF2-40B4-BE49-F238E27FC236}">
                <a16:creationId xmlns:a16="http://schemas.microsoft.com/office/drawing/2014/main" id="{6EF32046-5851-544A-F65D-419A12ED331F}"/>
              </a:ext>
            </a:extLst>
          </p:cNvPr>
          <p:cNvCxnSpPr/>
          <p:nvPr/>
        </p:nvCxnSpPr>
        <p:spPr>
          <a:xfrm>
            <a:off x="5431809" y="138005"/>
            <a:ext cx="6613971"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2" name="Straight Connector 11">
            <a:extLst>
              <a:ext uri="{FF2B5EF4-FFF2-40B4-BE49-F238E27FC236}">
                <a16:creationId xmlns:a16="http://schemas.microsoft.com/office/drawing/2014/main" id="{252D4E5C-6E44-6621-6148-E3D03F14A82D}"/>
              </a:ext>
            </a:extLst>
          </p:cNvPr>
          <p:cNvCxnSpPr/>
          <p:nvPr/>
        </p:nvCxnSpPr>
        <p:spPr>
          <a:xfrm>
            <a:off x="12045780" y="138005"/>
            <a:ext cx="0" cy="8599117"/>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4" name="Straight Connector 13">
            <a:extLst>
              <a:ext uri="{FF2B5EF4-FFF2-40B4-BE49-F238E27FC236}">
                <a16:creationId xmlns:a16="http://schemas.microsoft.com/office/drawing/2014/main" id="{DA083549-4D38-D67B-8AAA-9211233072FA}"/>
              </a:ext>
            </a:extLst>
          </p:cNvPr>
          <p:cNvCxnSpPr/>
          <p:nvPr/>
        </p:nvCxnSpPr>
        <p:spPr>
          <a:xfrm>
            <a:off x="5431809" y="8737122"/>
            <a:ext cx="6613971" cy="19862"/>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82503785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686143" y="2495730"/>
            <a:ext cx="4491338" cy="1643792"/>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algn="ctr" hangingPunct="1"/>
            <a:r>
              <a:rPr lang="en-US" dirty="0">
                <a:latin typeface="Arial" panose="020B0604020202020204" pitchFamily="34" charset="0"/>
                <a:cs typeface="Arial" panose="020B0604020202020204" pitchFamily="34" charset="0"/>
              </a:rPr>
              <a:t>EQ Certification</a:t>
            </a:r>
          </a:p>
        </p:txBody>
      </p:sp>
      <p:pic>
        <p:nvPicPr>
          <p:cNvPr id="4" name="Picture 3">
            <a:extLst>
              <a:ext uri="{FF2B5EF4-FFF2-40B4-BE49-F238E27FC236}">
                <a16:creationId xmlns:a16="http://schemas.microsoft.com/office/drawing/2014/main" id="{5FC534C7-96AF-2FFD-313D-E082E6F4C2B2}"/>
              </a:ext>
            </a:extLst>
          </p:cNvPr>
          <p:cNvPicPr>
            <a:picLocks noChangeAspect="1"/>
          </p:cNvPicPr>
          <p:nvPr/>
        </p:nvPicPr>
        <p:blipFill>
          <a:blip r:embed="rId5"/>
          <a:stretch>
            <a:fillRect/>
          </a:stretch>
        </p:blipFill>
        <p:spPr>
          <a:xfrm>
            <a:off x="5527344" y="209511"/>
            <a:ext cx="6518436" cy="8461702"/>
          </a:xfrm>
          <a:prstGeom prst="rect">
            <a:avLst/>
          </a:prstGeom>
        </p:spPr>
      </p:pic>
      <p:cxnSp>
        <p:nvCxnSpPr>
          <p:cNvPr id="8" name="Straight Connector 7">
            <a:extLst>
              <a:ext uri="{FF2B5EF4-FFF2-40B4-BE49-F238E27FC236}">
                <a16:creationId xmlns:a16="http://schemas.microsoft.com/office/drawing/2014/main" id="{C51FA453-9270-E62F-CF49-D823C1689F2E}"/>
              </a:ext>
            </a:extLst>
          </p:cNvPr>
          <p:cNvCxnSpPr/>
          <p:nvPr/>
        </p:nvCxnSpPr>
        <p:spPr>
          <a:xfrm>
            <a:off x="5527344" y="209511"/>
            <a:ext cx="0" cy="8461702"/>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0" name="Straight Connector 9">
            <a:extLst>
              <a:ext uri="{FF2B5EF4-FFF2-40B4-BE49-F238E27FC236}">
                <a16:creationId xmlns:a16="http://schemas.microsoft.com/office/drawing/2014/main" id="{A652E4D3-E72B-6A35-3442-84A4B3072C16}"/>
              </a:ext>
            </a:extLst>
          </p:cNvPr>
          <p:cNvCxnSpPr/>
          <p:nvPr/>
        </p:nvCxnSpPr>
        <p:spPr>
          <a:xfrm>
            <a:off x="5527344" y="209511"/>
            <a:ext cx="6518436"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2" name="Straight Connector 11">
            <a:extLst>
              <a:ext uri="{FF2B5EF4-FFF2-40B4-BE49-F238E27FC236}">
                <a16:creationId xmlns:a16="http://schemas.microsoft.com/office/drawing/2014/main" id="{AB0A24B9-1CAC-8750-F7E0-B1C4C3470CBB}"/>
              </a:ext>
            </a:extLst>
          </p:cNvPr>
          <p:cNvCxnSpPr>
            <a:cxnSpLocks/>
          </p:cNvCxnSpPr>
          <p:nvPr/>
        </p:nvCxnSpPr>
        <p:spPr>
          <a:xfrm flipH="1">
            <a:off x="12045779" y="209511"/>
            <a:ext cx="1" cy="8461702"/>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4" name="Straight Connector 13">
            <a:extLst>
              <a:ext uri="{FF2B5EF4-FFF2-40B4-BE49-F238E27FC236}">
                <a16:creationId xmlns:a16="http://schemas.microsoft.com/office/drawing/2014/main" id="{1BD6DE53-7CBF-40F8-64BC-D2CB0F4F599E}"/>
              </a:ext>
            </a:extLst>
          </p:cNvPr>
          <p:cNvCxnSpPr>
            <a:cxnSpLocks/>
          </p:cNvCxnSpPr>
          <p:nvPr/>
        </p:nvCxnSpPr>
        <p:spPr>
          <a:xfrm>
            <a:off x="5527344" y="8671213"/>
            <a:ext cx="6518435"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77084694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757394" y="826271"/>
            <a:ext cx="12019240" cy="1643792"/>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marL="0" marR="0" indent="0" algn="l" defTabSz="1733930" rtl="0" fontAlgn="auto" latinLnBrk="0" hangingPunct="0">
              <a:lnSpc>
                <a:spcPct val="90000"/>
              </a:lnSpc>
              <a:spcBef>
                <a:spcPts val="3200"/>
              </a:spcBef>
              <a:spcAft>
                <a:spcPts val="0"/>
              </a:spcAft>
              <a:buClrTx/>
              <a:buSzTx/>
              <a:buFontTx/>
              <a:buNone/>
              <a:tabLst/>
            </a:pPr>
            <a:r>
              <a:rPr kumimoji="0" lang="en-US" sz="6000" b="0" i="0" u="none" strike="noStrike" cap="none" spc="0" normalizeH="0" baseline="0" dirty="0">
                <a:ln>
                  <a:noFill/>
                </a:ln>
                <a:solidFill>
                  <a:srgbClr val="000000"/>
                </a:solidFill>
                <a:effectLst/>
                <a:uFillTx/>
                <a:latin typeface="+mn-lt"/>
                <a:ea typeface="+mn-ea"/>
                <a:cs typeface="+mn-cs"/>
                <a:sym typeface="Helvetica Neue"/>
              </a:rPr>
              <a:t>EQ Confirmation Sheet Example</a:t>
            </a:r>
          </a:p>
        </p:txBody>
      </p:sp>
      <p:pic>
        <p:nvPicPr>
          <p:cNvPr id="4" name="Picture 3">
            <a:extLst>
              <a:ext uri="{FF2B5EF4-FFF2-40B4-BE49-F238E27FC236}">
                <a16:creationId xmlns:a16="http://schemas.microsoft.com/office/drawing/2014/main" id="{5820E2F2-7BD0-7B94-BC27-CD74DE841118}"/>
              </a:ext>
            </a:extLst>
          </p:cNvPr>
          <p:cNvPicPr>
            <a:picLocks noChangeAspect="1"/>
          </p:cNvPicPr>
          <p:nvPr/>
        </p:nvPicPr>
        <p:blipFill>
          <a:blip r:embed="rId5"/>
          <a:stretch>
            <a:fillRect/>
          </a:stretch>
        </p:blipFill>
        <p:spPr>
          <a:xfrm>
            <a:off x="612472" y="2470063"/>
            <a:ext cx="11779855" cy="4476647"/>
          </a:xfrm>
          <a:prstGeom prst="rect">
            <a:avLst/>
          </a:prstGeom>
        </p:spPr>
      </p:pic>
      <p:cxnSp>
        <p:nvCxnSpPr>
          <p:cNvPr id="8" name="Straight Connector 7">
            <a:extLst>
              <a:ext uri="{FF2B5EF4-FFF2-40B4-BE49-F238E27FC236}">
                <a16:creationId xmlns:a16="http://schemas.microsoft.com/office/drawing/2014/main" id="{DC40390D-D4B9-D234-119E-DC525E4A508C}"/>
              </a:ext>
            </a:extLst>
          </p:cNvPr>
          <p:cNvCxnSpPr/>
          <p:nvPr/>
        </p:nvCxnSpPr>
        <p:spPr>
          <a:xfrm>
            <a:off x="612472" y="2470063"/>
            <a:ext cx="11779855"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0" name="Straight Connector 9">
            <a:extLst>
              <a:ext uri="{FF2B5EF4-FFF2-40B4-BE49-F238E27FC236}">
                <a16:creationId xmlns:a16="http://schemas.microsoft.com/office/drawing/2014/main" id="{5C1EDBF0-7EC2-0BF3-E531-02D4EFC7C0B5}"/>
              </a:ext>
            </a:extLst>
          </p:cNvPr>
          <p:cNvCxnSpPr/>
          <p:nvPr/>
        </p:nvCxnSpPr>
        <p:spPr>
          <a:xfrm>
            <a:off x="612472" y="2470063"/>
            <a:ext cx="0" cy="4476647"/>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2" name="Straight Connector 11">
            <a:extLst>
              <a:ext uri="{FF2B5EF4-FFF2-40B4-BE49-F238E27FC236}">
                <a16:creationId xmlns:a16="http://schemas.microsoft.com/office/drawing/2014/main" id="{ECD68A80-1490-8644-BD00-7BB45CED6192}"/>
              </a:ext>
            </a:extLst>
          </p:cNvPr>
          <p:cNvCxnSpPr/>
          <p:nvPr/>
        </p:nvCxnSpPr>
        <p:spPr>
          <a:xfrm>
            <a:off x="612472" y="6946710"/>
            <a:ext cx="11736651"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4" name="Straight Connector 13">
            <a:extLst>
              <a:ext uri="{FF2B5EF4-FFF2-40B4-BE49-F238E27FC236}">
                <a16:creationId xmlns:a16="http://schemas.microsoft.com/office/drawing/2014/main" id="{FB1D463A-C840-B5AA-97CF-262C027117FC}"/>
              </a:ext>
            </a:extLst>
          </p:cNvPr>
          <p:cNvCxnSpPr/>
          <p:nvPr/>
        </p:nvCxnSpPr>
        <p:spPr>
          <a:xfrm>
            <a:off x="12349123" y="2470063"/>
            <a:ext cx="0" cy="4476647"/>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415930144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351827" y="3261848"/>
            <a:ext cx="4750830" cy="2335771"/>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algn="ctr"/>
            <a:r>
              <a:rPr lang="en-US" sz="5400" dirty="0">
                <a:solidFill>
                  <a:prstClr val="black"/>
                </a:solidFill>
              </a:rPr>
              <a:t>Vehicle Valuation Sheet</a:t>
            </a:r>
            <a:endParaRPr lang="en-US" sz="5400" dirty="0"/>
          </a:p>
        </p:txBody>
      </p:sp>
      <p:pic>
        <p:nvPicPr>
          <p:cNvPr id="4" name="Picture 3">
            <a:extLst>
              <a:ext uri="{FF2B5EF4-FFF2-40B4-BE49-F238E27FC236}">
                <a16:creationId xmlns:a16="http://schemas.microsoft.com/office/drawing/2014/main" id="{CB86B861-36CA-7D99-B319-8D2B42852EFF}"/>
              </a:ext>
            </a:extLst>
          </p:cNvPr>
          <p:cNvPicPr>
            <a:picLocks noChangeAspect="1"/>
          </p:cNvPicPr>
          <p:nvPr/>
        </p:nvPicPr>
        <p:blipFill>
          <a:blip r:embed="rId5"/>
          <a:stretch>
            <a:fillRect/>
          </a:stretch>
        </p:blipFill>
        <p:spPr>
          <a:xfrm>
            <a:off x="3616657" y="762444"/>
            <a:ext cx="9254444" cy="6785023"/>
          </a:xfrm>
          <a:prstGeom prst="rect">
            <a:avLst/>
          </a:prstGeom>
        </p:spPr>
      </p:pic>
      <p:cxnSp>
        <p:nvCxnSpPr>
          <p:cNvPr id="8" name="Straight Connector 7">
            <a:extLst>
              <a:ext uri="{FF2B5EF4-FFF2-40B4-BE49-F238E27FC236}">
                <a16:creationId xmlns:a16="http://schemas.microsoft.com/office/drawing/2014/main" id="{890D9FE7-028E-F854-9703-B11F3DED2F83}"/>
              </a:ext>
            </a:extLst>
          </p:cNvPr>
          <p:cNvCxnSpPr>
            <a:cxnSpLocks/>
          </p:cNvCxnSpPr>
          <p:nvPr/>
        </p:nvCxnSpPr>
        <p:spPr>
          <a:xfrm>
            <a:off x="3616657" y="750627"/>
            <a:ext cx="0" cy="6689489"/>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0" name="Straight Connector 9">
            <a:extLst>
              <a:ext uri="{FF2B5EF4-FFF2-40B4-BE49-F238E27FC236}">
                <a16:creationId xmlns:a16="http://schemas.microsoft.com/office/drawing/2014/main" id="{6E9ADEE1-FB2D-DC33-EE44-1BD6228BB35D}"/>
              </a:ext>
            </a:extLst>
          </p:cNvPr>
          <p:cNvCxnSpPr/>
          <p:nvPr/>
        </p:nvCxnSpPr>
        <p:spPr>
          <a:xfrm>
            <a:off x="3616657" y="762444"/>
            <a:ext cx="9254444"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2" name="Straight Connector 11">
            <a:extLst>
              <a:ext uri="{FF2B5EF4-FFF2-40B4-BE49-F238E27FC236}">
                <a16:creationId xmlns:a16="http://schemas.microsoft.com/office/drawing/2014/main" id="{BA1599CE-04D2-3B13-C923-B8D1461A85BF}"/>
              </a:ext>
            </a:extLst>
          </p:cNvPr>
          <p:cNvCxnSpPr/>
          <p:nvPr/>
        </p:nvCxnSpPr>
        <p:spPr>
          <a:xfrm>
            <a:off x="12871101" y="762444"/>
            <a:ext cx="0" cy="6677672"/>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5" name="Straight Connector 14">
            <a:extLst>
              <a:ext uri="{FF2B5EF4-FFF2-40B4-BE49-F238E27FC236}">
                <a16:creationId xmlns:a16="http://schemas.microsoft.com/office/drawing/2014/main" id="{81467994-00BB-8892-F255-918534601921}"/>
              </a:ext>
            </a:extLst>
          </p:cNvPr>
          <p:cNvCxnSpPr/>
          <p:nvPr/>
        </p:nvCxnSpPr>
        <p:spPr>
          <a:xfrm>
            <a:off x="3616657" y="7440116"/>
            <a:ext cx="9254444"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66550867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520588" y="2742860"/>
            <a:ext cx="3694675" cy="1829140"/>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lvl="0" algn="ctr">
              <a:spcBef>
                <a:spcPct val="20000"/>
              </a:spcBef>
            </a:pPr>
            <a:r>
              <a:rPr lang="en-US" sz="3600" dirty="0">
                <a:solidFill>
                  <a:prstClr val="black"/>
                </a:solidFill>
              </a:rPr>
              <a:t>Mobile Equipment Valuation </a:t>
            </a:r>
          </a:p>
          <a:p>
            <a:pPr lvl="0" algn="ctr">
              <a:spcBef>
                <a:spcPct val="20000"/>
              </a:spcBef>
            </a:pPr>
            <a:r>
              <a:rPr lang="en-US" sz="3600" dirty="0">
                <a:solidFill>
                  <a:prstClr val="black"/>
                </a:solidFill>
              </a:rPr>
              <a:t>Sheet</a:t>
            </a:r>
          </a:p>
        </p:txBody>
      </p:sp>
      <p:pic>
        <p:nvPicPr>
          <p:cNvPr id="4" name="Picture 3">
            <a:extLst>
              <a:ext uri="{FF2B5EF4-FFF2-40B4-BE49-F238E27FC236}">
                <a16:creationId xmlns:a16="http://schemas.microsoft.com/office/drawing/2014/main" id="{5DD285BD-E83E-68E2-0810-AEC0B0DFC6CE}"/>
              </a:ext>
            </a:extLst>
          </p:cNvPr>
          <p:cNvPicPr>
            <a:picLocks noChangeAspect="1"/>
          </p:cNvPicPr>
          <p:nvPr/>
        </p:nvPicPr>
        <p:blipFill>
          <a:blip r:embed="rId5"/>
          <a:stretch>
            <a:fillRect/>
          </a:stretch>
        </p:blipFill>
        <p:spPr>
          <a:xfrm>
            <a:off x="2673496" y="1078173"/>
            <a:ext cx="9845369" cy="6055337"/>
          </a:xfrm>
          <a:prstGeom prst="rect">
            <a:avLst/>
          </a:prstGeom>
        </p:spPr>
      </p:pic>
      <p:cxnSp>
        <p:nvCxnSpPr>
          <p:cNvPr id="8" name="Straight Connector 7">
            <a:extLst>
              <a:ext uri="{FF2B5EF4-FFF2-40B4-BE49-F238E27FC236}">
                <a16:creationId xmlns:a16="http://schemas.microsoft.com/office/drawing/2014/main" id="{91A25C50-294E-D395-561E-CB28B263724F}"/>
              </a:ext>
            </a:extLst>
          </p:cNvPr>
          <p:cNvCxnSpPr/>
          <p:nvPr/>
        </p:nvCxnSpPr>
        <p:spPr>
          <a:xfrm>
            <a:off x="2673496" y="1078173"/>
            <a:ext cx="0" cy="6055337"/>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0" name="Straight Connector 9">
            <a:extLst>
              <a:ext uri="{FF2B5EF4-FFF2-40B4-BE49-F238E27FC236}">
                <a16:creationId xmlns:a16="http://schemas.microsoft.com/office/drawing/2014/main" id="{A3B0900E-56F5-E977-7405-5030F0DBAD72}"/>
              </a:ext>
            </a:extLst>
          </p:cNvPr>
          <p:cNvCxnSpPr/>
          <p:nvPr/>
        </p:nvCxnSpPr>
        <p:spPr>
          <a:xfrm>
            <a:off x="2673496" y="1078173"/>
            <a:ext cx="9845369"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2" name="Straight Connector 11">
            <a:extLst>
              <a:ext uri="{FF2B5EF4-FFF2-40B4-BE49-F238E27FC236}">
                <a16:creationId xmlns:a16="http://schemas.microsoft.com/office/drawing/2014/main" id="{55E842F1-E706-5AC0-38D0-C68AED699CE8}"/>
              </a:ext>
            </a:extLst>
          </p:cNvPr>
          <p:cNvCxnSpPr/>
          <p:nvPr/>
        </p:nvCxnSpPr>
        <p:spPr>
          <a:xfrm flipH="1">
            <a:off x="12349123" y="1078173"/>
            <a:ext cx="169742" cy="6055337"/>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4" name="Straight Connector 13">
            <a:extLst>
              <a:ext uri="{FF2B5EF4-FFF2-40B4-BE49-F238E27FC236}">
                <a16:creationId xmlns:a16="http://schemas.microsoft.com/office/drawing/2014/main" id="{A2D9CE07-1D4D-554D-3C96-B0498635C16B}"/>
              </a:ext>
            </a:extLst>
          </p:cNvPr>
          <p:cNvCxnSpPr/>
          <p:nvPr/>
        </p:nvCxnSpPr>
        <p:spPr>
          <a:xfrm>
            <a:off x="2673495" y="7133509"/>
            <a:ext cx="9675628"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44104838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59020" y="8162671"/>
            <a:ext cx="11390103" cy="711681"/>
            <a:chOff x="959020" y="8162671"/>
            <a:chExt cx="11390103" cy="711681"/>
          </a:xfrm>
        </p:grpSpPr>
        <p:pic>
          <p:nvPicPr>
            <p:cNvPr id="163" name="PRISM_Logo Mark_Acronym_Full Name_Full Color (Mark on left).png" descr="PRISM_Logo Mark_Acronym_Full Name_Full Color (Mark on left).png"/>
            <p:cNvPicPr>
              <a:picLocks noChangeAspect="1"/>
            </p:cNvPicPr>
            <p:nvPr/>
          </p:nvPicPr>
          <p:blipFill>
            <a:blip r:embed="rId3"/>
            <a:stretch>
              <a:fillRect/>
            </a:stretch>
          </p:blipFill>
          <p:spPr>
            <a:xfrm>
              <a:off x="959020" y="8162671"/>
              <a:ext cx="1853333" cy="711681"/>
            </a:xfrm>
            <a:prstGeom prst="rect">
              <a:avLst/>
            </a:prstGeom>
            <a:ln w="12700">
              <a:miter lim="400000"/>
            </a:ln>
          </p:spPr>
        </p:pic>
        <p:pic>
          <p:nvPicPr>
            <p:cNvPr id="164" name="Image" descr="Image"/>
            <p:cNvPicPr>
              <a:picLocks/>
            </p:cNvPicPr>
            <p:nvPr/>
          </p:nvPicPr>
          <p:blipFill>
            <a:blip r:embed="rId4"/>
            <a:stretch>
              <a:fillRect/>
            </a:stretch>
          </p:blipFill>
          <p:spPr>
            <a:xfrm>
              <a:off x="2931080" y="8756984"/>
              <a:ext cx="9418043" cy="107351"/>
            </a:xfrm>
            <a:prstGeom prst="rect">
              <a:avLst/>
            </a:prstGeom>
            <a:ln w="12700">
              <a:miter lim="400000"/>
            </a:ln>
          </p:spPr>
        </p:pic>
      </p:grpSp>
      <p:sp>
        <p:nvSpPr>
          <p:cNvPr id="6" name="Title 3"/>
          <p:cNvSpPr txBox="1">
            <a:spLocks/>
          </p:cNvSpPr>
          <p:nvPr/>
        </p:nvSpPr>
        <p:spPr>
          <a:xfrm>
            <a:off x="154799" y="2619294"/>
            <a:ext cx="5578732" cy="2558192"/>
          </a:xfrm>
          <a:prstGeom prst="rect">
            <a:avLst/>
          </a:prstGeom>
        </p:spPr>
        <p:txBody>
          <a:bodyPr/>
          <a:lst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a:lstStyle>
          <a:p>
            <a:pPr hangingPunct="1"/>
            <a:r>
              <a:rPr lang="en-US" sz="5400" dirty="0">
                <a:latin typeface="Arial" panose="020B0604020202020204" pitchFamily="34" charset="0"/>
                <a:cs typeface="Arial" panose="020B0604020202020204" pitchFamily="34" charset="0"/>
              </a:rPr>
              <a:t>Library Book Valuation Sheet</a:t>
            </a:r>
          </a:p>
        </p:txBody>
      </p:sp>
      <p:pic>
        <p:nvPicPr>
          <p:cNvPr id="4" name="Picture 3">
            <a:extLst>
              <a:ext uri="{FF2B5EF4-FFF2-40B4-BE49-F238E27FC236}">
                <a16:creationId xmlns:a16="http://schemas.microsoft.com/office/drawing/2014/main" id="{FD1AAD7E-0711-49A0-0097-2790C2F5BD0E}"/>
              </a:ext>
            </a:extLst>
          </p:cNvPr>
          <p:cNvPicPr>
            <a:picLocks noChangeAspect="1"/>
          </p:cNvPicPr>
          <p:nvPr/>
        </p:nvPicPr>
        <p:blipFill>
          <a:blip r:embed="rId5"/>
          <a:stretch>
            <a:fillRect/>
          </a:stretch>
        </p:blipFill>
        <p:spPr>
          <a:xfrm>
            <a:off x="6202625" y="69956"/>
            <a:ext cx="5843155" cy="8687028"/>
          </a:xfrm>
          <a:prstGeom prst="rect">
            <a:avLst/>
          </a:prstGeom>
        </p:spPr>
      </p:pic>
      <p:cxnSp>
        <p:nvCxnSpPr>
          <p:cNvPr id="8" name="Straight Connector 7">
            <a:extLst>
              <a:ext uri="{FF2B5EF4-FFF2-40B4-BE49-F238E27FC236}">
                <a16:creationId xmlns:a16="http://schemas.microsoft.com/office/drawing/2014/main" id="{41B7F6E8-1BFE-98F9-DB4C-711FFB21FCA0}"/>
              </a:ext>
            </a:extLst>
          </p:cNvPr>
          <p:cNvCxnSpPr/>
          <p:nvPr/>
        </p:nvCxnSpPr>
        <p:spPr>
          <a:xfrm>
            <a:off x="6202625" y="69956"/>
            <a:ext cx="0" cy="8687028"/>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0" name="Straight Connector 9">
            <a:extLst>
              <a:ext uri="{FF2B5EF4-FFF2-40B4-BE49-F238E27FC236}">
                <a16:creationId xmlns:a16="http://schemas.microsoft.com/office/drawing/2014/main" id="{5D92582D-EB41-B506-98CC-3DCD8EC0405B}"/>
              </a:ext>
            </a:extLst>
          </p:cNvPr>
          <p:cNvCxnSpPr/>
          <p:nvPr/>
        </p:nvCxnSpPr>
        <p:spPr>
          <a:xfrm>
            <a:off x="6202625" y="69956"/>
            <a:ext cx="5843155"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2" name="Straight Connector 11">
            <a:extLst>
              <a:ext uri="{FF2B5EF4-FFF2-40B4-BE49-F238E27FC236}">
                <a16:creationId xmlns:a16="http://schemas.microsoft.com/office/drawing/2014/main" id="{D8148079-7859-8009-78AC-1A31B7C7F97C}"/>
              </a:ext>
            </a:extLst>
          </p:cNvPr>
          <p:cNvCxnSpPr/>
          <p:nvPr/>
        </p:nvCxnSpPr>
        <p:spPr>
          <a:xfrm>
            <a:off x="12045780" y="69956"/>
            <a:ext cx="0" cy="8687028"/>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4" name="Straight Connector 13">
            <a:extLst>
              <a:ext uri="{FF2B5EF4-FFF2-40B4-BE49-F238E27FC236}">
                <a16:creationId xmlns:a16="http://schemas.microsoft.com/office/drawing/2014/main" id="{C262E472-2941-BB5D-9EA9-1703CAA80B16}"/>
              </a:ext>
            </a:extLst>
          </p:cNvPr>
          <p:cNvCxnSpPr/>
          <p:nvPr/>
        </p:nvCxnSpPr>
        <p:spPr>
          <a:xfrm>
            <a:off x="6202625" y="8756984"/>
            <a:ext cx="5843155"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478942967"/>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themeOverride>
</file>

<file path=docProps/app.xml><?xml version="1.0" encoding="utf-8"?>
<Properties xmlns="http://schemas.openxmlformats.org/officeDocument/2006/extended-properties" xmlns:vt="http://schemas.openxmlformats.org/officeDocument/2006/docPropsVTypes">
  <Template/>
  <TotalTime>2376</TotalTime>
  <Words>1486</Words>
  <Application>Microsoft Office PowerPoint</Application>
  <PresentationFormat>Custom</PresentationFormat>
  <Paragraphs>104</Paragraphs>
  <Slides>17</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Helvetica Neue</vt:lpstr>
      <vt:lpstr>Helvetica Neue Medium</vt:lpstr>
      <vt:lpstr>Ink Free</vt:lpstr>
      <vt:lpstr>Open Sans</vt:lpstr>
      <vt:lpstr>21_BasicWhite</vt:lpstr>
      <vt:lpstr>Property Renewal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 Montalvo (Pimley)</dc:creator>
  <cp:lastModifiedBy>Emily Prieto</cp:lastModifiedBy>
  <cp:revision>100</cp:revision>
  <dcterms:modified xsi:type="dcterms:W3CDTF">2024-09-20T17:44:48Z</dcterms:modified>
</cp:coreProperties>
</file>